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47"/>
  </p:notesMasterIdLst>
  <p:handoutMasterIdLst>
    <p:handoutMasterId r:id="rId48"/>
  </p:handoutMasterIdLst>
  <p:sldIdLst>
    <p:sldId id="256" r:id="rId2"/>
    <p:sldId id="416" r:id="rId3"/>
    <p:sldId id="368" r:id="rId4"/>
    <p:sldId id="413" r:id="rId5"/>
    <p:sldId id="424" r:id="rId6"/>
    <p:sldId id="257" r:id="rId7"/>
    <p:sldId id="425" r:id="rId8"/>
    <p:sldId id="429" r:id="rId9"/>
    <p:sldId id="444" r:id="rId10"/>
    <p:sldId id="430" r:id="rId11"/>
    <p:sldId id="431" r:id="rId12"/>
    <p:sldId id="432" r:id="rId13"/>
    <p:sldId id="445" r:id="rId14"/>
    <p:sldId id="446" r:id="rId15"/>
    <p:sldId id="426" r:id="rId16"/>
    <p:sldId id="436" r:id="rId17"/>
    <p:sldId id="437" r:id="rId18"/>
    <p:sldId id="438" r:id="rId19"/>
    <p:sldId id="442" r:id="rId20"/>
    <p:sldId id="443" r:id="rId21"/>
    <p:sldId id="427" r:id="rId22"/>
    <p:sldId id="448" r:id="rId23"/>
    <p:sldId id="466" r:id="rId24"/>
    <p:sldId id="449" r:id="rId25"/>
    <p:sldId id="447" r:id="rId26"/>
    <p:sldId id="435" r:id="rId27"/>
    <p:sldId id="420" r:id="rId28"/>
    <p:sldId id="458" r:id="rId29"/>
    <p:sldId id="459" r:id="rId30"/>
    <p:sldId id="462" r:id="rId31"/>
    <p:sldId id="457" r:id="rId32"/>
    <p:sldId id="441" r:id="rId33"/>
    <p:sldId id="464" r:id="rId34"/>
    <p:sldId id="434" r:id="rId35"/>
    <p:sldId id="453" r:id="rId36"/>
    <p:sldId id="439" r:id="rId37"/>
    <p:sldId id="440" r:id="rId38"/>
    <p:sldId id="450" r:id="rId39"/>
    <p:sldId id="422" r:id="rId40"/>
    <p:sldId id="451" r:id="rId41"/>
    <p:sldId id="455" r:id="rId42"/>
    <p:sldId id="456" r:id="rId43"/>
    <p:sldId id="465" r:id="rId44"/>
    <p:sldId id="287" r:id="rId45"/>
    <p:sldId id="461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282"/>
    <a:srgbClr val="ED7F0D"/>
    <a:srgbClr val="E090A9"/>
    <a:srgbClr val="DB0004"/>
    <a:srgbClr val="006DB7"/>
    <a:srgbClr val="006DC9"/>
    <a:srgbClr val="001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759E59-B218-4795-A577-868807FB098D}" v="17" dt="2020-11-22T06:23:51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" y="2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, Naibo" userId="525c1c26-de40-49c0-bb8a-bba71b9bdf53" providerId="ADAL" clId="{FD759E59-B218-4795-A577-868807FB098D}"/>
    <pc:docChg chg="modSld">
      <pc:chgData name="Wang, Naibo" userId="525c1c26-de40-49c0-bb8a-bba71b9bdf53" providerId="ADAL" clId="{FD759E59-B218-4795-A577-868807FB098D}" dt="2020-11-13T12:49:50.072" v="8" actId="1076"/>
      <pc:docMkLst>
        <pc:docMk/>
      </pc:docMkLst>
      <pc:sldChg chg="modSp mod">
        <pc:chgData name="Wang, Naibo" userId="525c1c26-de40-49c0-bb8a-bba71b9bdf53" providerId="ADAL" clId="{FD759E59-B218-4795-A577-868807FB098D}" dt="2020-11-13T10:10:18.596" v="0" actId="1036"/>
        <pc:sldMkLst>
          <pc:docMk/>
          <pc:sldMk cId="496093049" sldId="449"/>
        </pc:sldMkLst>
        <pc:picChg chg="mod">
          <ac:chgData name="Wang, Naibo" userId="525c1c26-de40-49c0-bb8a-bba71b9bdf53" providerId="ADAL" clId="{FD759E59-B218-4795-A577-868807FB098D}" dt="2020-11-13T10:10:18.596" v="0" actId="1036"/>
          <ac:picMkLst>
            <pc:docMk/>
            <pc:sldMk cId="496093049" sldId="449"/>
            <ac:picMk id="3" creationId="{341C9105-1E5C-49D8-A36E-49D31264D69D}"/>
          </ac:picMkLst>
        </pc:picChg>
      </pc:sldChg>
      <pc:sldChg chg="modSp mod">
        <pc:chgData name="Wang, Naibo" userId="525c1c26-de40-49c0-bb8a-bba71b9bdf53" providerId="ADAL" clId="{FD759E59-B218-4795-A577-868807FB098D}" dt="2020-11-13T12:43:21.254" v="2" actId="20577"/>
        <pc:sldMkLst>
          <pc:docMk/>
          <pc:sldMk cId="914811368" sldId="453"/>
        </pc:sldMkLst>
        <pc:graphicFrameChg chg="modGraphic">
          <ac:chgData name="Wang, Naibo" userId="525c1c26-de40-49c0-bb8a-bba71b9bdf53" providerId="ADAL" clId="{FD759E59-B218-4795-A577-868807FB098D}" dt="2020-11-13T12:43:21.254" v="2" actId="20577"/>
          <ac:graphicFrameMkLst>
            <pc:docMk/>
            <pc:sldMk cId="914811368" sldId="453"/>
            <ac:graphicFrameMk id="5" creationId="{63703FDA-DF0D-A246-8635-1807861D6FA4}"/>
          </ac:graphicFrameMkLst>
        </pc:graphicFrameChg>
      </pc:sldChg>
      <pc:sldChg chg="modSp mod">
        <pc:chgData name="Wang, Naibo" userId="525c1c26-de40-49c0-bb8a-bba71b9bdf53" providerId="ADAL" clId="{FD759E59-B218-4795-A577-868807FB098D}" dt="2020-11-13T12:49:50.072" v="8" actId="1076"/>
        <pc:sldMkLst>
          <pc:docMk/>
          <pc:sldMk cId="1173221282" sldId="459"/>
        </pc:sldMkLst>
        <pc:picChg chg="mod">
          <ac:chgData name="Wang, Naibo" userId="525c1c26-de40-49c0-bb8a-bba71b9bdf53" providerId="ADAL" clId="{FD759E59-B218-4795-A577-868807FB098D}" dt="2020-11-13T12:49:50.072" v="8" actId="1076"/>
          <ac:picMkLst>
            <pc:docMk/>
            <pc:sldMk cId="1173221282" sldId="459"/>
            <ac:picMk id="24" creationId="{02037025-506E-47EA-B0A9-3BCD9A2B2078}"/>
          </ac:picMkLst>
        </pc:picChg>
        <pc:picChg chg="mod">
          <ac:chgData name="Wang, Naibo" userId="525c1c26-de40-49c0-bb8a-bba71b9bdf53" providerId="ADAL" clId="{FD759E59-B218-4795-A577-868807FB098D}" dt="2020-11-13T12:49:46.745" v="7" actId="1076"/>
          <ac:picMkLst>
            <pc:docMk/>
            <pc:sldMk cId="1173221282" sldId="459"/>
            <ac:picMk id="26" creationId="{E3247DBD-93CC-498C-8624-781C6023536C}"/>
          </ac:picMkLst>
        </pc:picChg>
      </pc:sldChg>
      <pc:sldChg chg="modSp mod">
        <pc:chgData name="Wang, Naibo" userId="525c1c26-de40-49c0-bb8a-bba71b9bdf53" providerId="ADAL" clId="{FD759E59-B218-4795-A577-868807FB098D}" dt="2020-11-13T12:43:25.523" v="3" actId="20577"/>
        <pc:sldMkLst>
          <pc:docMk/>
          <pc:sldMk cId="4051724008" sldId="461"/>
        </pc:sldMkLst>
        <pc:spChg chg="mod">
          <ac:chgData name="Wang, Naibo" userId="525c1c26-de40-49c0-bb8a-bba71b9bdf53" providerId="ADAL" clId="{FD759E59-B218-4795-A577-868807FB098D}" dt="2020-11-13T12:43:25.523" v="3" actId="20577"/>
          <ac:spMkLst>
            <pc:docMk/>
            <pc:sldMk cId="4051724008" sldId="461"/>
            <ac:spMk id="11" creationId="{13C0D52A-A06D-4A3E-8095-E7E981C84C20}"/>
          </ac:spMkLst>
        </pc:spChg>
      </pc:sldChg>
      <pc:sldChg chg="modSp mod">
        <pc:chgData name="Wang, Naibo" userId="525c1c26-de40-49c0-bb8a-bba71b9bdf53" providerId="ADAL" clId="{FD759E59-B218-4795-A577-868807FB098D}" dt="2020-11-13T12:47:07.235" v="6" actId="20577"/>
        <pc:sldMkLst>
          <pc:docMk/>
          <pc:sldMk cId="2620115441" sldId="464"/>
        </pc:sldMkLst>
        <pc:spChg chg="mod">
          <ac:chgData name="Wang, Naibo" userId="525c1c26-de40-49c0-bb8a-bba71b9bdf53" providerId="ADAL" clId="{FD759E59-B218-4795-A577-868807FB098D}" dt="2020-11-13T12:47:07.235" v="6" actId="20577"/>
          <ac:spMkLst>
            <pc:docMk/>
            <pc:sldMk cId="2620115441" sldId="464"/>
            <ac:spMk id="8" creationId="{A75CCBAF-5955-40D0-A3F6-A461C0F1362E}"/>
          </ac:spMkLst>
        </pc:spChg>
      </pc:sldChg>
    </pc:docChg>
  </pc:docChgLst>
  <pc:docChgLst>
    <pc:chgData name="Naibo Wang" userId="525c1c26-de40-49c0-bb8a-bba71b9bdf53" providerId="ADAL" clId="{FD759E59-B218-4795-A577-868807FB098D}"/>
    <pc:docChg chg="undo custSel mod addSld delSld modSld modMainMaster">
      <pc:chgData name="Naibo Wang" userId="525c1c26-de40-49c0-bb8a-bba71b9bdf53" providerId="ADAL" clId="{FD759E59-B218-4795-A577-868807FB098D}" dt="2020-11-22T11:52:01.647" v="27" actId="14734"/>
      <pc:docMkLst>
        <pc:docMk/>
      </pc:docMkLst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213951777" sldId="256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13951777" sldId="256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13951777" sldId="256"/>
            <ac:spMk id="5" creationId="{3A63A3AE-E1FB-FB47-8489-ACA3BD222253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275128385" sldId="257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75128385" sldId="257"/>
            <ac:spMk id="2" creationId="{13CAB2CD-7CEF-4B9F-B5AA-376285AE057A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75128385" sldId="257"/>
            <ac:spMk id="3" creationId="{4892195E-85D1-4671-B991-953DA892EA74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75128385" sldId="257"/>
            <ac:spMk id="7" creationId="{45DFB414-ACE7-46CC-8121-C2F27D9E7426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3285626973" sldId="287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285626973" sldId="287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285626973" sldId="287"/>
            <ac:spMk id="3" creationId="{BF3FCC1C-B903-564C-92F7-4F398E84641E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686964721" sldId="368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686964721" sldId="368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686964721" sldId="368"/>
            <ac:spMk id="3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686964721" sldId="368"/>
            <ac:spMk id="5" creationId="{9393791E-BA2E-1843-AC07-4220300E1D0A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1375184917" sldId="413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375184917" sldId="413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375184917" sldId="413"/>
            <ac:spMk id="3" creationId="{BF3FCC1C-B903-564C-92F7-4F398E84641E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322953486" sldId="416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22953486" sldId="416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22953486" sldId="416"/>
            <ac:spMk id="5" creationId="{9393791E-BA2E-1843-AC07-4220300E1D0A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1397420645" sldId="420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397420645" sldId="420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397420645" sldId="420"/>
            <ac:spMk id="5" creationId="{9393791E-BA2E-1843-AC07-4220300E1D0A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4065039333" sldId="422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4065039333" sldId="422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4065039333" sldId="422"/>
            <ac:spMk id="5" creationId="{9393791E-BA2E-1843-AC07-4220300E1D0A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1231309936" sldId="424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231309936" sldId="424"/>
            <ac:spMk id="2" creationId="{533C3728-EE85-3B4D-97B4-17E917FAB1E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231309936" sldId="424"/>
            <ac:spMk id="3" creationId="{CD6B7AF4-04D3-F847-864E-921772CC3AF8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231309936" sldId="424"/>
            <ac:spMk id="4" creationId="{58BE6C66-7437-564D-80F7-C9501EC159D1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2260905262" sldId="425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260905262" sldId="425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260905262" sldId="425"/>
            <ac:spMk id="3" creationId="{BF3FCC1C-B903-564C-92F7-4F398E84641E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1679382801" sldId="426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679382801" sldId="426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679382801" sldId="426"/>
            <ac:spMk id="3" creationId="{BF3FCC1C-B903-564C-92F7-4F398E84641E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74308940" sldId="427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74308940" sldId="427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74308940" sldId="427"/>
            <ac:spMk id="3" creationId="{BF3FCC1C-B903-564C-92F7-4F398E84641E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3752826871" sldId="429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752826871" sldId="429"/>
            <ac:spMk id="2" creationId="{9913F733-5BCB-7F47-B539-C0B8A57ADFFE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752826871" sldId="429"/>
            <ac:spMk id="4" creationId="{EB80599C-43BA-404C-926F-D5988209AB9F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882531934" sldId="430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882531934" sldId="430"/>
            <ac:spMk id="2" creationId="{9913F733-5BCB-7F47-B539-C0B8A57ADFFE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882531934" sldId="430"/>
            <ac:spMk id="4" creationId="{EB80599C-43BA-404C-926F-D5988209AB9F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387781871" sldId="431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87781871" sldId="431"/>
            <ac:spMk id="2" creationId="{9913F733-5BCB-7F47-B539-C0B8A57ADFFE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87781871" sldId="431"/>
            <ac:spMk id="4" creationId="{EB80599C-43BA-404C-926F-D5988209AB9F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2101561556" sldId="432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101561556" sldId="432"/>
            <ac:spMk id="2" creationId="{9913F733-5BCB-7F47-B539-C0B8A57ADFFE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101561556" sldId="432"/>
            <ac:spMk id="4" creationId="{EB80599C-43BA-404C-926F-D5988209AB9F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1082543283" sldId="434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082543283" sldId="434"/>
            <ac:spMk id="2" creationId="{F5CC5A0A-3241-A943-B0B5-8C3D3AE9E7E8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082543283" sldId="434"/>
            <ac:spMk id="4" creationId="{75D1B7E7-90E6-4A45-9146-9E8EE539EFE7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3453309612" sldId="435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453309612" sldId="435"/>
            <ac:spMk id="2" creationId="{F5CC5A0A-3241-A943-B0B5-8C3D3AE9E7E8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453309612" sldId="435"/>
            <ac:spMk id="4" creationId="{75D1B7E7-90E6-4A45-9146-9E8EE539EFE7}"/>
          </ac:spMkLst>
        </pc:spChg>
      </pc:sldChg>
      <pc:sldChg chg="modSp mod">
        <pc:chgData name="Naibo Wang" userId="525c1c26-de40-49c0-bb8a-bba71b9bdf53" providerId="ADAL" clId="{FD759E59-B218-4795-A577-868807FB098D}" dt="2020-11-22T06:23:51.592" v="17"/>
        <pc:sldMkLst>
          <pc:docMk/>
          <pc:sldMk cId="1696975561" sldId="436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696975561" sldId="436"/>
            <ac:spMk id="2" creationId="{F5CC5A0A-3241-A943-B0B5-8C3D3AE9E7E8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696975561" sldId="436"/>
            <ac:spMk id="4" creationId="{75D1B7E7-90E6-4A45-9146-9E8EE539EFE7}"/>
          </ac:spMkLst>
        </pc:spChg>
        <pc:spChg chg="mod">
          <ac:chgData name="Naibo Wang" userId="525c1c26-de40-49c0-bb8a-bba71b9bdf53" providerId="ADAL" clId="{FD759E59-B218-4795-A577-868807FB098D}" dt="2020-11-22T06:23:33.972" v="14" actId="27636"/>
          <ac:spMkLst>
            <pc:docMk/>
            <pc:sldMk cId="1696975561" sldId="436"/>
            <ac:spMk id="33" creationId="{3D349C1D-E543-45C0-AD00-D08D81AACF87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1104976061" sldId="437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104976061" sldId="437"/>
            <ac:spMk id="2" creationId="{DC8A1E8D-686D-B94F-8734-F33A3B8988C5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104976061" sldId="437"/>
            <ac:spMk id="4" creationId="{E19AC974-0BC3-804A-870B-401C0CDF526D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4028382352" sldId="438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4028382352" sldId="438"/>
            <ac:spMk id="2" creationId="{2D3C8DF7-D587-7B43-851F-845C963C38D7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4028382352" sldId="438"/>
            <ac:spMk id="4" creationId="{C87B762A-D120-4148-B978-FE7BB13E2A4D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639879137" sldId="439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639879137" sldId="439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639879137" sldId="439"/>
            <ac:spMk id="3" creationId="{BF3FCC1C-B903-564C-92F7-4F398E84641E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898135710" sldId="440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898135710" sldId="440"/>
            <ac:spMk id="2" creationId="{F5CC5A0A-3241-A943-B0B5-8C3D3AE9E7E8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898135710" sldId="440"/>
            <ac:spMk id="4" creationId="{75D1B7E7-90E6-4A45-9146-9E8EE539EFE7}"/>
          </ac:spMkLst>
        </pc:spChg>
      </pc:sldChg>
      <pc:sldChg chg="modSp mod">
        <pc:chgData name="Naibo Wang" userId="525c1c26-de40-49c0-bb8a-bba71b9bdf53" providerId="ADAL" clId="{FD759E59-B218-4795-A577-868807FB098D}" dt="2020-11-22T06:23:51.592" v="17"/>
        <pc:sldMkLst>
          <pc:docMk/>
          <pc:sldMk cId="930522954" sldId="441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930522954" sldId="441"/>
            <ac:spMk id="2" creationId="{4C023B36-D5F1-C240-8DE4-600E4B34E2CE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930522954" sldId="441"/>
            <ac:spMk id="4" creationId="{A3A5B4DC-3BCB-4D4E-86C2-8F1CB8900CFB}"/>
          </ac:spMkLst>
        </pc:spChg>
        <pc:graphicFrameChg chg="mod">
          <ac:chgData name="Naibo Wang" userId="525c1c26-de40-49c0-bb8a-bba71b9bdf53" providerId="ADAL" clId="{FD759E59-B218-4795-A577-868807FB098D}" dt="2020-11-22T06:22:01.906" v="8" actId="207"/>
          <ac:graphicFrameMkLst>
            <pc:docMk/>
            <pc:sldMk cId="930522954" sldId="441"/>
            <ac:graphicFrameMk id="11" creationId="{CBB6A457-C5C9-46D9-BD1A-5E46D688E6CB}"/>
          </ac:graphicFrameMkLst>
        </pc:graphicFrame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3091524068" sldId="442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091524068" sldId="442"/>
            <ac:spMk id="2" creationId="{1CF576A2-5D15-B245-BB1D-28FF957A6E9D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091524068" sldId="442"/>
            <ac:spMk id="4" creationId="{2D74D5E3-6A99-A541-AB00-72B5FC859474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2313717496" sldId="443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313717496" sldId="443"/>
            <ac:spMk id="2" creationId="{1CEBA1B1-6E11-0C4D-A60B-301816E251F1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313717496" sldId="443"/>
            <ac:spMk id="3" creationId="{8A7FAE57-AF66-4249-89E0-63E4306512F8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313717496" sldId="443"/>
            <ac:spMk id="4" creationId="{15D7D139-D1AE-A74A-9E09-57EB3DA1B7D5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1093459670" sldId="444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093459670" sldId="444"/>
            <ac:spMk id="2" creationId="{9913F733-5BCB-7F47-B539-C0B8A57ADFFE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093459670" sldId="444"/>
            <ac:spMk id="4" creationId="{EB80599C-43BA-404C-926F-D5988209AB9F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59993662" sldId="445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59993662" sldId="445"/>
            <ac:spMk id="2" creationId="{9913F733-5BCB-7F47-B539-C0B8A57ADFFE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59993662" sldId="445"/>
            <ac:spMk id="4" creationId="{EB80599C-43BA-404C-926F-D5988209AB9F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3225140866" sldId="446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225140866" sldId="446"/>
            <ac:spMk id="2" creationId="{9913F733-5BCB-7F47-B539-C0B8A57ADFFE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225140866" sldId="446"/>
            <ac:spMk id="4" creationId="{EB80599C-43BA-404C-926F-D5988209AB9F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3620179976" sldId="447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620179976" sldId="447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620179976" sldId="447"/>
            <ac:spMk id="3" creationId="{BF3FCC1C-B903-564C-92F7-4F398E84641E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3700764065" sldId="448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700764065" sldId="448"/>
            <ac:spMk id="2" creationId="{F5CC5A0A-3241-A943-B0B5-8C3D3AE9E7E8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700764065" sldId="448"/>
            <ac:spMk id="4" creationId="{75D1B7E7-90E6-4A45-9146-9E8EE539EFE7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496093049" sldId="449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496093049" sldId="449"/>
            <ac:spMk id="2" creationId="{F5CC5A0A-3241-A943-B0B5-8C3D3AE9E7E8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496093049" sldId="449"/>
            <ac:spMk id="4" creationId="{75D1B7E7-90E6-4A45-9146-9E8EE539EFE7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287753314" sldId="450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87753314" sldId="450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87753314" sldId="450"/>
            <ac:spMk id="3" creationId="{BF3FCC1C-B903-564C-92F7-4F398E84641E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2420944011" sldId="451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420944011" sldId="451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420944011" sldId="451"/>
            <ac:spMk id="5" creationId="{9393791E-BA2E-1843-AC07-4220300E1D0A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914811368" sldId="453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914811368" sldId="453"/>
            <ac:spMk id="2" creationId="{F5CC5A0A-3241-A943-B0B5-8C3D3AE9E7E8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914811368" sldId="453"/>
            <ac:spMk id="4" creationId="{75D1B7E7-90E6-4A45-9146-9E8EE539EFE7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4104803948" sldId="455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4104803948" sldId="455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4104803948" sldId="455"/>
            <ac:spMk id="5" creationId="{9393791E-BA2E-1843-AC07-4220300E1D0A}"/>
          </ac:spMkLst>
        </pc:spChg>
        <pc:picChg chg="mod">
          <ac:chgData name="Naibo Wang" userId="525c1c26-de40-49c0-bb8a-bba71b9bdf53" providerId="ADAL" clId="{FD759E59-B218-4795-A577-868807FB098D}" dt="2020-11-22T06:23:51.592" v="17"/>
          <ac:picMkLst>
            <pc:docMk/>
            <pc:sldMk cId="4104803948" sldId="455"/>
            <ac:picMk id="4" creationId="{94B36178-2554-4BA4-8A3F-023FFFD179C2}"/>
          </ac:picMkLst>
        </pc:pic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3975808999" sldId="456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975808999" sldId="456"/>
            <ac:spMk id="2" creationId="{F781841D-D7A3-BF46-903E-3CF9B6982505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975808999" sldId="456"/>
            <ac:spMk id="4" creationId="{FFFDF1BC-C2A9-454F-8075-D303AAF72F4A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2270984171" sldId="457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270984171" sldId="457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270984171" sldId="457"/>
            <ac:spMk id="5" creationId="{9393791E-BA2E-1843-AC07-4220300E1D0A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555045590" sldId="458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555045590" sldId="458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555045590" sldId="458"/>
            <ac:spMk id="5" creationId="{9393791E-BA2E-1843-AC07-4220300E1D0A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1173221282" sldId="459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173221282" sldId="459"/>
            <ac:spMk id="5" creationId="{9393791E-BA2E-1843-AC07-4220300E1D0A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4051724008" sldId="461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4051724008" sldId="461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4051724008" sldId="461"/>
            <ac:spMk id="5" creationId="{9393791E-BA2E-1843-AC07-4220300E1D0A}"/>
          </ac:spMkLst>
        </pc:spChg>
      </pc:sldChg>
      <pc:sldChg chg="modSp mod">
        <pc:chgData name="Naibo Wang" userId="525c1c26-de40-49c0-bb8a-bba71b9bdf53" providerId="ADAL" clId="{FD759E59-B218-4795-A577-868807FB098D}" dt="2020-11-22T06:23:51.592" v="17"/>
        <pc:sldMkLst>
          <pc:docMk/>
          <pc:sldMk cId="1157814162" sldId="462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157814162" sldId="462"/>
            <ac:spMk id="2" creationId="{00000000-0000-0000-0000-000000000000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157814162" sldId="462"/>
            <ac:spMk id="5" creationId="{9393791E-BA2E-1843-AC07-4220300E1D0A}"/>
          </ac:spMkLst>
        </pc:spChg>
        <pc:spChg chg="mod">
          <ac:chgData name="Naibo Wang" userId="525c1c26-de40-49c0-bb8a-bba71b9bdf53" providerId="ADAL" clId="{FD759E59-B218-4795-A577-868807FB098D}" dt="2020-11-22T06:23:34.028" v="15" actId="27636"/>
          <ac:spMkLst>
            <pc:docMk/>
            <pc:sldMk cId="1157814162" sldId="462"/>
            <ac:spMk id="11" creationId="{13C0D52A-A06D-4A3E-8095-E7E981C84C20}"/>
          </ac:spMkLst>
        </pc:spChg>
      </pc:sldChg>
      <pc:sldChg chg="modSp mod">
        <pc:chgData name="Naibo Wang" userId="525c1c26-de40-49c0-bb8a-bba71b9bdf53" providerId="ADAL" clId="{FD759E59-B218-4795-A577-868807FB098D}" dt="2020-11-22T07:59:31.507" v="24" actId="1076"/>
        <pc:sldMkLst>
          <pc:docMk/>
          <pc:sldMk cId="2620115441" sldId="464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620115441" sldId="464"/>
            <ac:spMk id="2" creationId="{4C023B36-D5F1-C240-8DE4-600E4B34E2CE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2620115441" sldId="464"/>
            <ac:spMk id="4" creationId="{A3A5B4DC-3BCB-4D4E-86C2-8F1CB8900CFB}"/>
          </ac:spMkLst>
        </pc:spChg>
        <pc:spChg chg="mod">
          <ac:chgData name="Naibo Wang" userId="525c1c26-de40-49c0-bb8a-bba71b9bdf53" providerId="ADAL" clId="{FD759E59-B218-4795-A577-868807FB098D}" dt="2020-11-22T07:59:31.507" v="24" actId="1076"/>
          <ac:spMkLst>
            <pc:docMk/>
            <pc:sldMk cId="2620115441" sldId="464"/>
            <ac:spMk id="8" creationId="{A75CCBAF-5955-40D0-A3F6-A461C0F1362E}"/>
          </ac:spMkLst>
        </pc:spChg>
      </pc:sldChg>
      <pc:sldChg chg="modSp">
        <pc:chgData name="Naibo Wang" userId="525c1c26-de40-49c0-bb8a-bba71b9bdf53" providerId="ADAL" clId="{FD759E59-B218-4795-A577-868807FB098D}" dt="2020-11-22T06:23:51.592" v="17"/>
        <pc:sldMkLst>
          <pc:docMk/>
          <pc:sldMk cId="3961089848" sldId="465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961089848" sldId="465"/>
            <ac:spMk id="2" creationId="{F781841D-D7A3-BF46-903E-3CF9B6982505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3961089848" sldId="465"/>
            <ac:spMk id="4" creationId="{FFFDF1BC-C2A9-454F-8075-D303AAF72F4A}"/>
          </ac:spMkLst>
        </pc:spChg>
      </pc:sldChg>
      <pc:sldChg chg="modSp mod">
        <pc:chgData name="Naibo Wang" userId="525c1c26-de40-49c0-bb8a-bba71b9bdf53" providerId="ADAL" clId="{FD759E59-B218-4795-A577-868807FB098D}" dt="2020-11-22T11:52:01.647" v="27" actId="14734"/>
        <pc:sldMkLst>
          <pc:docMk/>
          <pc:sldMk cId="144259557" sldId="466"/>
        </pc:sldMkLst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44259557" sldId="466"/>
            <ac:spMk id="2" creationId="{F5CC5A0A-3241-A943-B0B5-8C3D3AE9E7E8}"/>
          </ac:spMkLst>
        </pc:spChg>
        <pc:spChg chg="mod">
          <ac:chgData name="Naibo Wang" userId="525c1c26-de40-49c0-bb8a-bba71b9bdf53" providerId="ADAL" clId="{FD759E59-B218-4795-A577-868807FB098D}" dt="2020-11-22T06:23:51.592" v="17"/>
          <ac:spMkLst>
            <pc:docMk/>
            <pc:sldMk cId="144259557" sldId="466"/>
            <ac:spMk id="4" creationId="{75D1B7E7-90E6-4A45-9146-9E8EE539EFE7}"/>
          </ac:spMkLst>
        </pc:spChg>
        <pc:graphicFrameChg chg="modGraphic">
          <ac:chgData name="Naibo Wang" userId="525c1c26-de40-49c0-bb8a-bba71b9bdf53" providerId="ADAL" clId="{FD759E59-B218-4795-A577-868807FB098D}" dt="2020-11-22T11:52:01.647" v="27" actId="14734"/>
          <ac:graphicFrameMkLst>
            <pc:docMk/>
            <pc:sldMk cId="144259557" sldId="466"/>
            <ac:graphicFrameMk id="7" creationId="{11E7E085-D8A9-4FA9-A629-63182C1E93F0}"/>
          </ac:graphicFrameMkLst>
        </pc:graphicFrameChg>
      </pc:sldChg>
      <pc:sldChg chg="addSp delSp modSp add del mod setBg">
        <pc:chgData name="Naibo Wang" userId="525c1c26-de40-49c0-bb8a-bba71b9bdf53" providerId="ADAL" clId="{FD759E59-B218-4795-A577-868807FB098D}" dt="2020-11-22T06:25:30.140" v="22" actId="47"/>
        <pc:sldMkLst>
          <pc:docMk/>
          <pc:sldMk cId="3214280216" sldId="467"/>
        </pc:sldMkLst>
        <pc:spChg chg="del">
          <ac:chgData name="Naibo Wang" userId="525c1c26-de40-49c0-bb8a-bba71b9bdf53" providerId="ADAL" clId="{FD759E59-B218-4795-A577-868807FB098D}" dt="2020-11-22T06:23:16.950" v="11" actId="478"/>
          <ac:spMkLst>
            <pc:docMk/>
            <pc:sldMk cId="3214280216" sldId="467"/>
            <ac:spMk id="2" creationId="{4C023B36-D5F1-C240-8DE4-600E4B34E2CE}"/>
          </ac:spMkLst>
        </pc:spChg>
        <pc:spChg chg="add del mod">
          <ac:chgData name="Naibo Wang" userId="525c1c26-de40-49c0-bb8a-bba71b9bdf53" providerId="ADAL" clId="{FD759E59-B218-4795-A577-868807FB098D}" dt="2020-11-22T06:24:01.925" v="21" actId="478"/>
          <ac:spMkLst>
            <pc:docMk/>
            <pc:sldMk cId="3214280216" sldId="467"/>
            <ac:spMk id="4" creationId="{A3A5B4DC-3BCB-4D4E-86C2-8F1CB8900CFB}"/>
          </ac:spMkLst>
        </pc:spChg>
        <pc:spChg chg="add del mod">
          <ac:chgData name="Naibo Wang" userId="525c1c26-de40-49c0-bb8a-bba71b9bdf53" providerId="ADAL" clId="{FD759E59-B218-4795-A577-868807FB098D}" dt="2020-11-22T06:23:18.440" v="12" actId="478"/>
          <ac:spMkLst>
            <pc:docMk/>
            <pc:sldMk cId="3214280216" sldId="467"/>
            <ac:spMk id="5" creationId="{A3B626BD-3EA1-406E-BECC-572CE0DA8CA2}"/>
          </ac:spMkLst>
        </pc:spChg>
        <pc:spChg chg="del">
          <ac:chgData name="Naibo Wang" userId="525c1c26-de40-49c0-bb8a-bba71b9bdf53" providerId="ADAL" clId="{FD759E59-B218-4795-A577-868807FB098D}" dt="2020-11-22T06:23:11.745" v="10" actId="478"/>
          <ac:spMkLst>
            <pc:docMk/>
            <pc:sldMk cId="3214280216" sldId="467"/>
            <ac:spMk id="9" creationId="{F6929715-9535-410B-9C92-F4A4515DB56B}"/>
          </ac:spMkLst>
        </pc:spChg>
        <pc:spChg chg="add del">
          <ac:chgData name="Naibo Wang" userId="525c1c26-de40-49c0-bb8a-bba71b9bdf53" providerId="ADAL" clId="{FD759E59-B218-4795-A577-868807FB098D}" dt="2020-11-22T06:24:01.371" v="20" actId="26606"/>
          <ac:spMkLst>
            <pc:docMk/>
            <pc:sldMk cId="3214280216" sldId="467"/>
            <ac:spMk id="16" creationId="{B9FF99BD-075F-4761-A995-6FC574BD25EA}"/>
          </ac:spMkLst>
        </pc:spChg>
        <pc:spChg chg="add del">
          <ac:chgData name="Naibo Wang" userId="525c1c26-de40-49c0-bb8a-bba71b9bdf53" providerId="ADAL" clId="{FD759E59-B218-4795-A577-868807FB098D}" dt="2020-11-22T06:24:01.371" v="20" actId="26606"/>
          <ac:spMkLst>
            <pc:docMk/>
            <pc:sldMk cId="3214280216" sldId="467"/>
            <ac:spMk id="18" creationId="{A7B21A54-9BA3-4EA9-B460-5A829ADD9051}"/>
          </ac:spMkLst>
        </pc:spChg>
        <pc:spChg chg="add del">
          <ac:chgData name="Naibo Wang" userId="525c1c26-de40-49c0-bb8a-bba71b9bdf53" providerId="ADAL" clId="{FD759E59-B218-4795-A577-868807FB098D}" dt="2020-11-22T06:24:01.371" v="20" actId="26606"/>
          <ac:spMkLst>
            <pc:docMk/>
            <pc:sldMk cId="3214280216" sldId="467"/>
            <ac:spMk id="20" creationId="{6FA8F714-B9D8-488A-8CCA-E9948FF913A9}"/>
          </ac:spMkLst>
        </pc:spChg>
        <pc:graphicFrameChg chg="add mod">
          <ac:chgData name="Naibo Wang" userId="525c1c26-de40-49c0-bb8a-bba71b9bdf53" providerId="ADAL" clId="{FD759E59-B218-4795-A577-868807FB098D}" dt="2020-11-22T06:24:01.371" v="20" actId="26606"/>
          <ac:graphicFrameMkLst>
            <pc:docMk/>
            <pc:sldMk cId="3214280216" sldId="467"/>
            <ac:graphicFrameMk id="11" creationId="{CBB6A457-C5C9-46D9-BD1A-5E46D688E6CB}"/>
          </ac:graphicFrameMkLst>
        </pc:graphicFrameChg>
      </pc:sldChg>
      <pc:sldMasterChg chg="modSldLayout">
        <pc:chgData name="Naibo Wang" userId="525c1c26-de40-49c0-bb8a-bba71b9bdf53" providerId="ADAL" clId="{FD759E59-B218-4795-A577-868807FB098D}" dt="2020-11-22T06:23:33.798" v="13"/>
        <pc:sldMasterMkLst>
          <pc:docMk/>
          <pc:sldMasterMk cId="4097531705" sldId="2147483700"/>
        </pc:sldMasterMkLst>
        <pc:sldLayoutChg chg="addSp">
          <pc:chgData name="Naibo Wang" userId="525c1c26-de40-49c0-bb8a-bba71b9bdf53" providerId="ADAL" clId="{FD759E59-B218-4795-A577-868807FB098D}" dt="2020-11-22T06:23:33.798" v="13"/>
          <pc:sldLayoutMkLst>
            <pc:docMk/>
            <pc:sldMasterMk cId="4097531705" sldId="2147483700"/>
            <pc:sldLayoutMk cId="765020368" sldId="2147483701"/>
          </pc:sldLayoutMkLst>
          <pc:spChg chg="add">
            <ac:chgData name="Naibo Wang" userId="525c1c26-de40-49c0-bb8a-bba71b9bdf53" providerId="ADAL" clId="{FD759E59-B218-4795-A577-868807FB098D}" dt="2020-11-22T06:23:33.798" v="13"/>
            <ac:spMkLst>
              <pc:docMk/>
              <pc:sldMasterMk cId="4097531705" sldId="2147483700"/>
              <pc:sldLayoutMk cId="765020368" sldId="2147483701"/>
              <ac:spMk id="7" creationId="{FBCCE058-6DF8-4F53-BE4B-115E2A2B105F}"/>
            </ac:spMkLst>
          </pc:spChg>
          <pc:picChg chg="add">
            <ac:chgData name="Naibo Wang" userId="525c1c26-de40-49c0-bb8a-bba71b9bdf53" providerId="ADAL" clId="{FD759E59-B218-4795-A577-868807FB098D}" dt="2020-11-22T06:23:33.798" v="13"/>
            <ac:picMkLst>
              <pc:docMk/>
              <pc:sldMasterMk cId="4097531705" sldId="2147483700"/>
              <pc:sldLayoutMk cId="765020368" sldId="2147483701"/>
              <ac:picMk id="8" creationId="{751083E0-289F-4FC0-8DCB-A046E3CC495C}"/>
            </ac:picMkLst>
          </pc:picChg>
        </pc:sldLayoutChg>
        <pc:sldLayoutChg chg="addSp">
          <pc:chgData name="Naibo Wang" userId="525c1c26-de40-49c0-bb8a-bba71b9bdf53" providerId="ADAL" clId="{FD759E59-B218-4795-A577-868807FB098D}" dt="2020-11-22T06:23:33.798" v="13"/>
          <pc:sldLayoutMkLst>
            <pc:docMk/>
            <pc:sldMasterMk cId="4097531705" sldId="2147483700"/>
            <pc:sldLayoutMk cId="20038155" sldId="2147483702"/>
          </pc:sldLayoutMkLst>
          <pc:spChg chg="add">
            <ac:chgData name="Naibo Wang" userId="525c1c26-de40-49c0-bb8a-bba71b9bdf53" providerId="ADAL" clId="{FD759E59-B218-4795-A577-868807FB098D}" dt="2020-11-22T06:23:33.798" v="13"/>
            <ac:spMkLst>
              <pc:docMk/>
              <pc:sldMasterMk cId="4097531705" sldId="2147483700"/>
              <pc:sldLayoutMk cId="20038155" sldId="2147483702"/>
              <ac:spMk id="7" creationId="{4A194318-B171-4703-A958-CFAEFE8E8503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33.798" v="13"/>
          <pc:sldLayoutMkLst>
            <pc:docMk/>
            <pc:sldMasterMk cId="4097531705" sldId="2147483700"/>
            <pc:sldLayoutMk cId="3897859411" sldId="2147483703"/>
          </pc:sldLayoutMkLst>
          <pc:spChg chg="add">
            <ac:chgData name="Naibo Wang" userId="525c1c26-de40-49c0-bb8a-bba71b9bdf53" providerId="ADAL" clId="{FD759E59-B218-4795-A577-868807FB098D}" dt="2020-11-22T06:23:33.798" v="13"/>
            <ac:spMkLst>
              <pc:docMk/>
              <pc:sldMasterMk cId="4097531705" sldId="2147483700"/>
              <pc:sldLayoutMk cId="3897859411" sldId="2147483703"/>
              <ac:spMk id="7" creationId="{B4FACDCB-0C3A-4F66-8DD5-AC488BF0E836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33.798" v="13"/>
          <pc:sldLayoutMkLst>
            <pc:docMk/>
            <pc:sldMasterMk cId="4097531705" sldId="2147483700"/>
            <pc:sldLayoutMk cId="3915357558" sldId="2147483704"/>
          </pc:sldLayoutMkLst>
          <pc:spChg chg="add">
            <ac:chgData name="Naibo Wang" userId="525c1c26-de40-49c0-bb8a-bba71b9bdf53" providerId="ADAL" clId="{FD759E59-B218-4795-A577-868807FB098D}" dt="2020-11-22T06:23:33.798" v="13"/>
            <ac:spMkLst>
              <pc:docMk/>
              <pc:sldMasterMk cId="4097531705" sldId="2147483700"/>
              <pc:sldLayoutMk cId="3915357558" sldId="2147483704"/>
              <ac:spMk id="8" creationId="{D3B8C4C1-DEA6-4330-9490-4AAAEF7F9B3E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33.798" v="13"/>
          <pc:sldLayoutMkLst>
            <pc:docMk/>
            <pc:sldMasterMk cId="4097531705" sldId="2147483700"/>
            <pc:sldLayoutMk cId="2144867549" sldId="2147483705"/>
          </pc:sldLayoutMkLst>
          <pc:spChg chg="add">
            <ac:chgData name="Naibo Wang" userId="525c1c26-de40-49c0-bb8a-bba71b9bdf53" providerId="ADAL" clId="{FD759E59-B218-4795-A577-868807FB098D}" dt="2020-11-22T06:23:33.798" v="13"/>
            <ac:spMkLst>
              <pc:docMk/>
              <pc:sldMasterMk cId="4097531705" sldId="2147483700"/>
              <pc:sldLayoutMk cId="2144867549" sldId="2147483705"/>
              <ac:spMk id="10" creationId="{9DDFF68F-BDDC-4646-9167-1313C30252D3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33.798" v="13"/>
          <pc:sldLayoutMkLst>
            <pc:docMk/>
            <pc:sldMasterMk cId="4097531705" sldId="2147483700"/>
            <pc:sldLayoutMk cId="817610467" sldId="2147483708"/>
          </pc:sldLayoutMkLst>
          <pc:spChg chg="add">
            <ac:chgData name="Naibo Wang" userId="525c1c26-de40-49c0-bb8a-bba71b9bdf53" providerId="ADAL" clId="{FD759E59-B218-4795-A577-868807FB098D}" dt="2020-11-22T06:23:33.798" v="13"/>
            <ac:spMkLst>
              <pc:docMk/>
              <pc:sldMasterMk cId="4097531705" sldId="2147483700"/>
              <pc:sldLayoutMk cId="817610467" sldId="2147483708"/>
              <ac:spMk id="8" creationId="{FA011343-5ACC-45BD-92A6-F339BDE0BC22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33.798" v="13"/>
          <pc:sldLayoutMkLst>
            <pc:docMk/>
            <pc:sldMasterMk cId="4097531705" sldId="2147483700"/>
            <pc:sldLayoutMk cId="1861640758" sldId="2147483709"/>
          </pc:sldLayoutMkLst>
          <pc:spChg chg="add">
            <ac:chgData name="Naibo Wang" userId="525c1c26-de40-49c0-bb8a-bba71b9bdf53" providerId="ADAL" clId="{FD759E59-B218-4795-A577-868807FB098D}" dt="2020-11-22T06:23:33.798" v="13"/>
            <ac:spMkLst>
              <pc:docMk/>
              <pc:sldMasterMk cId="4097531705" sldId="2147483700"/>
              <pc:sldLayoutMk cId="1861640758" sldId="2147483709"/>
              <ac:spMk id="8" creationId="{064A60F7-F35A-4B76-AAEB-2E49F3921501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33.798" v="13"/>
          <pc:sldLayoutMkLst>
            <pc:docMk/>
            <pc:sldMasterMk cId="4097531705" sldId="2147483700"/>
            <pc:sldLayoutMk cId="674861677" sldId="2147483710"/>
          </pc:sldLayoutMkLst>
          <pc:spChg chg="add">
            <ac:chgData name="Naibo Wang" userId="525c1c26-de40-49c0-bb8a-bba71b9bdf53" providerId="ADAL" clId="{FD759E59-B218-4795-A577-868807FB098D}" dt="2020-11-22T06:23:33.798" v="13"/>
            <ac:spMkLst>
              <pc:docMk/>
              <pc:sldMasterMk cId="4097531705" sldId="2147483700"/>
              <pc:sldLayoutMk cId="674861677" sldId="2147483710"/>
              <ac:spMk id="7" creationId="{1073DA3A-18B9-4907-ACF6-C1776B7516FE}"/>
            </ac:spMkLst>
          </pc:spChg>
        </pc:sldLayoutChg>
        <pc:sldLayoutChg chg="delSp">
          <pc:chgData name="Naibo Wang" userId="525c1c26-de40-49c0-bb8a-bba71b9bdf53" providerId="ADAL" clId="{FD759E59-B218-4795-A577-868807FB098D}" dt="2020-11-22T06:23:33.798" v="13"/>
          <pc:sldLayoutMkLst>
            <pc:docMk/>
            <pc:sldMasterMk cId="4097531705" sldId="2147483700"/>
            <pc:sldLayoutMk cId="1951168501" sldId="2147483712"/>
          </pc:sldLayoutMkLst>
          <pc:spChg chg="del">
            <ac:chgData name="Naibo Wang" userId="525c1c26-de40-49c0-bb8a-bba71b9bdf53" providerId="ADAL" clId="{FD759E59-B218-4795-A577-868807FB098D}" dt="2020-11-22T06:23:33.798" v="13"/>
            <ac:spMkLst>
              <pc:docMk/>
              <pc:sldMasterMk cId="4097531705" sldId="2147483700"/>
              <pc:sldLayoutMk cId="1951168501" sldId="2147483712"/>
              <ac:spMk id="9" creationId="{00000000-0000-0000-0000-000000000000}"/>
            </ac:spMkLst>
          </pc:spChg>
          <pc:picChg chg="del">
            <ac:chgData name="Naibo Wang" userId="525c1c26-de40-49c0-bb8a-bba71b9bdf53" providerId="ADAL" clId="{FD759E59-B218-4795-A577-868807FB098D}" dt="2020-11-22T06:23:33.798" v="13"/>
            <ac:picMkLst>
              <pc:docMk/>
              <pc:sldMasterMk cId="4097531705" sldId="2147483700"/>
              <pc:sldLayoutMk cId="1951168501" sldId="2147483712"/>
              <ac:picMk id="10" creationId="{00000000-0000-0000-0000-000000000000}"/>
            </ac:picMkLst>
          </pc:picChg>
        </pc:sldLayoutChg>
      </pc:sldMasterChg>
      <pc:sldMasterChg chg="modSldLayout">
        <pc:chgData name="Naibo Wang" userId="525c1c26-de40-49c0-bb8a-bba71b9bdf53" providerId="ADAL" clId="{FD759E59-B218-4795-A577-868807FB098D}" dt="2020-11-22T06:23:51.592" v="17"/>
        <pc:sldMasterMkLst>
          <pc:docMk/>
          <pc:sldMasterMk cId="2802533151" sldId="2147483713"/>
        </pc:sldMasterMkLst>
        <pc:sldLayoutChg chg="addSp">
          <pc:chgData name="Naibo Wang" userId="525c1c26-de40-49c0-bb8a-bba71b9bdf53" providerId="ADAL" clId="{FD759E59-B218-4795-A577-868807FB098D}" dt="2020-11-22T06:23:51.592" v="17"/>
          <pc:sldLayoutMkLst>
            <pc:docMk/>
            <pc:sldMasterMk cId="2802533151" sldId="2147483713"/>
            <pc:sldLayoutMk cId="1563233291" sldId="2147483714"/>
          </pc:sldLayoutMkLst>
          <pc:spChg chg="add">
            <ac:chgData name="Naibo Wang" userId="525c1c26-de40-49c0-bb8a-bba71b9bdf53" providerId="ADAL" clId="{FD759E59-B218-4795-A577-868807FB098D}" dt="2020-11-22T06:23:51.592" v="17"/>
            <ac:spMkLst>
              <pc:docMk/>
              <pc:sldMasterMk cId="2802533151" sldId="2147483713"/>
              <pc:sldLayoutMk cId="1563233291" sldId="2147483714"/>
              <ac:spMk id="7" creationId="{26081357-D0A5-4223-96E1-16FC9D654E1C}"/>
            </ac:spMkLst>
          </pc:spChg>
          <pc:picChg chg="add">
            <ac:chgData name="Naibo Wang" userId="525c1c26-de40-49c0-bb8a-bba71b9bdf53" providerId="ADAL" clId="{FD759E59-B218-4795-A577-868807FB098D}" dt="2020-11-22T06:23:51.592" v="17"/>
            <ac:picMkLst>
              <pc:docMk/>
              <pc:sldMasterMk cId="2802533151" sldId="2147483713"/>
              <pc:sldLayoutMk cId="1563233291" sldId="2147483714"/>
              <ac:picMk id="8" creationId="{09032535-7351-4BC6-B85D-AFC70BB10E68}"/>
            </ac:picMkLst>
          </pc:picChg>
        </pc:sldLayoutChg>
        <pc:sldLayoutChg chg="addSp">
          <pc:chgData name="Naibo Wang" userId="525c1c26-de40-49c0-bb8a-bba71b9bdf53" providerId="ADAL" clId="{FD759E59-B218-4795-A577-868807FB098D}" dt="2020-11-22T06:23:51.592" v="17"/>
          <pc:sldLayoutMkLst>
            <pc:docMk/>
            <pc:sldMasterMk cId="2802533151" sldId="2147483713"/>
            <pc:sldLayoutMk cId="722183699" sldId="2147483715"/>
          </pc:sldLayoutMkLst>
          <pc:spChg chg="add">
            <ac:chgData name="Naibo Wang" userId="525c1c26-de40-49c0-bb8a-bba71b9bdf53" providerId="ADAL" clId="{FD759E59-B218-4795-A577-868807FB098D}" dt="2020-11-22T06:23:51.592" v="17"/>
            <ac:spMkLst>
              <pc:docMk/>
              <pc:sldMasterMk cId="2802533151" sldId="2147483713"/>
              <pc:sldLayoutMk cId="722183699" sldId="2147483715"/>
              <ac:spMk id="7" creationId="{9A520867-46EB-4D70-BA68-0967DD0493C6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51.592" v="17"/>
          <pc:sldLayoutMkLst>
            <pc:docMk/>
            <pc:sldMasterMk cId="2802533151" sldId="2147483713"/>
            <pc:sldLayoutMk cId="3639369876" sldId="2147483716"/>
          </pc:sldLayoutMkLst>
          <pc:spChg chg="add">
            <ac:chgData name="Naibo Wang" userId="525c1c26-de40-49c0-bb8a-bba71b9bdf53" providerId="ADAL" clId="{FD759E59-B218-4795-A577-868807FB098D}" dt="2020-11-22T06:23:51.592" v="17"/>
            <ac:spMkLst>
              <pc:docMk/>
              <pc:sldMasterMk cId="2802533151" sldId="2147483713"/>
              <pc:sldLayoutMk cId="3639369876" sldId="2147483716"/>
              <ac:spMk id="7" creationId="{ADBA83A7-2BF3-4314-BA6C-B9C935E4F1E0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51.592" v="17"/>
          <pc:sldLayoutMkLst>
            <pc:docMk/>
            <pc:sldMasterMk cId="2802533151" sldId="2147483713"/>
            <pc:sldLayoutMk cId="1081379492" sldId="2147483717"/>
          </pc:sldLayoutMkLst>
          <pc:spChg chg="add">
            <ac:chgData name="Naibo Wang" userId="525c1c26-de40-49c0-bb8a-bba71b9bdf53" providerId="ADAL" clId="{FD759E59-B218-4795-A577-868807FB098D}" dt="2020-11-22T06:23:51.592" v="17"/>
            <ac:spMkLst>
              <pc:docMk/>
              <pc:sldMasterMk cId="2802533151" sldId="2147483713"/>
              <pc:sldLayoutMk cId="1081379492" sldId="2147483717"/>
              <ac:spMk id="8" creationId="{35899187-A98F-4D31-830E-477D510BC4B9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51.592" v="17"/>
          <pc:sldLayoutMkLst>
            <pc:docMk/>
            <pc:sldMasterMk cId="2802533151" sldId="2147483713"/>
            <pc:sldLayoutMk cId="32414454" sldId="2147483718"/>
          </pc:sldLayoutMkLst>
          <pc:spChg chg="add">
            <ac:chgData name="Naibo Wang" userId="525c1c26-de40-49c0-bb8a-bba71b9bdf53" providerId="ADAL" clId="{FD759E59-B218-4795-A577-868807FB098D}" dt="2020-11-22T06:23:51.592" v="17"/>
            <ac:spMkLst>
              <pc:docMk/>
              <pc:sldMasterMk cId="2802533151" sldId="2147483713"/>
              <pc:sldLayoutMk cId="32414454" sldId="2147483718"/>
              <ac:spMk id="10" creationId="{85CBD8E5-0F0A-4FB6-B702-9A58C8D7800C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51.592" v="17"/>
          <pc:sldLayoutMkLst>
            <pc:docMk/>
            <pc:sldMasterMk cId="2802533151" sldId="2147483713"/>
            <pc:sldLayoutMk cId="2827863249" sldId="2147483721"/>
          </pc:sldLayoutMkLst>
          <pc:spChg chg="add">
            <ac:chgData name="Naibo Wang" userId="525c1c26-de40-49c0-bb8a-bba71b9bdf53" providerId="ADAL" clId="{FD759E59-B218-4795-A577-868807FB098D}" dt="2020-11-22T06:23:51.592" v="17"/>
            <ac:spMkLst>
              <pc:docMk/>
              <pc:sldMasterMk cId="2802533151" sldId="2147483713"/>
              <pc:sldLayoutMk cId="2827863249" sldId="2147483721"/>
              <ac:spMk id="8" creationId="{C252D2B2-97C7-4961-9C76-EA46DA40ED5C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51.592" v="17"/>
          <pc:sldLayoutMkLst>
            <pc:docMk/>
            <pc:sldMasterMk cId="2802533151" sldId="2147483713"/>
            <pc:sldLayoutMk cId="1218842163" sldId="2147483722"/>
          </pc:sldLayoutMkLst>
          <pc:spChg chg="add">
            <ac:chgData name="Naibo Wang" userId="525c1c26-de40-49c0-bb8a-bba71b9bdf53" providerId="ADAL" clId="{FD759E59-B218-4795-A577-868807FB098D}" dt="2020-11-22T06:23:51.592" v="17"/>
            <ac:spMkLst>
              <pc:docMk/>
              <pc:sldMasterMk cId="2802533151" sldId="2147483713"/>
              <pc:sldLayoutMk cId="1218842163" sldId="2147483722"/>
              <ac:spMk id="8" creationId="{916D8530-78CE-4D20-8127-D81F35863D67}"/>
            </ac:spMkLst>
          </pc:spChg>
        </pc:sldLayoutChg>
        <pc:sldLayoutChg chg="addSp">
          <pc:chgData name="Naibo Wang" userId="525c1c26-de40-49c0-bb8a-bba71b9bdf53" providerId="ADAL" clId="{FD759E59-B218-4795-A577-868807FB098D}" dt="2020-11-22T06:23:51.592" v="17"/>
          <pc:sldLayoutMkLst>
            <pc:docMk/>
            <pc:sldMasterMk cId="2802533151" sldId="2147483713"/>
            <pc:sldLayoutMk cId="825541531" sldId="2147483723"/>
          </pc:sldLayoutMkLst>
          <pc:spChg chg="add">
            <ac:chgData name="Naibo Wang" userId="525c1c26-de40-49c0-bb8a-bba71b9bdf53" providerId="ADAL" clId="{FD759E59-B218-4795-A577-868807FB098D}" dt="2020-11-22T06:23:51.592" v="17"/>
            <ac:spMkLst>
              <pc:docMk/>
              <pc:sldMasterMk cId="2802533151" sldId="2147483713"/>
              <pc:sldLayoutMk cId="825541531" sldId="2147483723"/>
              <ac:spMk id="7" creationId="{C3DCB267-A72E-49B5-94C0-D023DF319AEC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usu-my.sharepoint.com/personal/e0546263_u_nus_edu/Documents/Courses/Advanced%20Database/Experiments/ex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Test Accuracy</a:t>
            </a:r>
            <a:r>
              <a:rPr lang="en-US" altLang="zh-CN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aseline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Comparsion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Sheet2!$A$2:$A$11</c:f>
              <c:strCache>
                <c:ptCount val="10"/>
                <c:pt idx="0">
                  <c:v>mnist</c:v>
                </c:pt>
                <c:pt idx="1">
                  <c:v>Femnist</c:v>
                </c:pt>
                <c:pt idx="2">
                  <c:v>cifar10</c:v>
                </c:pt>
                <c:pt idx="3">
                  <c:v>COVID19</c:v>
                </c:pt>
                <c:pt idx="4">
                  <c:v>COVID19_twitter</c:v>
                </c:pt>
                <c:pt idx="5">
                  <c:v>heart_disease</c:v>
                </c:pt>
                <c:pt idx="6">
                  <c:v>heartbeat</c:v>
                </c:pt>
                <c:pt idx="7">
                  <c:v>chest_xray</c:v>
                </c:pt>
                <c:pt idx="8">
                  <c:v>malaria_cell_images</c:v>
                </c:pt>
                <c:pt idx="9">
                  <c:v>HAM10000</c:v>
                </c:pt>
              </c:strCache>
            </c:strRef>
          </c:cat>
          <c:val>
            <c:numRef>
              <c:f>Sheet2!$B$2:$B$11</c:f>
              <c:numCache>
                <c:formatCode>General</c:formatCode>
                <c:ptCount val="10"/>
                <c:pt idx="0">
                  <c:v>0.98540000000000005</c:v>
                </c:pt>
                <c:pt idx="1">
                  <c:v>0.89599999999999991</c:v>
                </c:pt>
                <c:pt idx="2">
                  <c:v>0.80420000000000003</c:v>
                </c:pt>
                <c:pt idx="3">
                  <c:v>0.92210767468499399</c:v>
                </c:pt>
                <c:pt idx="4">
                  <c:v>0.88996763754045305</c:v>
                </c:pt>
                <c:pt idx="5">
                  <c:v>0.81967213114754101</c:v>
                </c:pt>
                <c:pt idx="6">
                  <c:v>0.73863636363636298</c:v>
                </c:pt>
                <c:pt idx="7">
                  <c:v>0.86409999999999998</c:v>
                </c:pt>
                <c:pt idx="8">
                  <c:v>0.94629898403483292</c:v>
                </c:pt>
                <c:pt idx="9">
                  <c:v>0.92379999999999995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CE-4B76-8AE5-5A70AB521B66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FedAvg_IID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Sheet2!$A$2:$A$11</c:f>
              <c:strCache>
                <c:ptCount val="10"/>
                <c:pt idx="0">
                  <c:v>mnist</c:v>
                </c:pt>
                <c:pt idx="1">
                  <c:v>Femnist</c:v>
                </c:pt>
                <c:pt idx="2">
                  <c:v>cifar10</c:v>
                </c:pt>
                <c:pt idx="3">
                  <c:v>COVID19</c:v>
                </c:pt>
                <c:pt idx="4">
                  <c:v>COVID19_twitter</c:v>
                </c:pt>
                <c:pt idx="5">
                  <c:v>heart_disease</c:v>
                </c:pt>
                <c:pt idx="6">
                  <c:v>heartbeat</c:v>
                </c:pt>
                <c:pt idx="7">
                  <c:v>chest_xray</c:v>
                </c:pt>
                <c:pt idx="8">
                  <c:v>malaria_cell_images</c:v>
                </c:pt>
                <c:pt idx="9">
                  <c:v>HAM10000</c:v>
                </c:pt>
              </c:strCache>
            </c:strRef>
          </c:cat>
          <c:val>
            <c:numRef>
              <c:f>Sheet2!$C$2:$C$11</c:f>
              <c:numCache>
                <c:formatCode>General</c:formatCode>
                <c:ptCount val="10"/>
                <c:pt idx="0">
                  <c:v>0.98680000000000012</c:v>
                </c:pt>
                <c:pt idx="1">
                  <c:v>0.87829999999999997</c:v>
                </c:pt>
                <c:pt idx="2">
                  <c:v>0.77790000000000004</c:v>
                </c:pt>
                <c:pt idx="3">
                  <c:v>0.92096219931271406</c:v>
                </c:pt>
                <c:pt idx="4">
                  <c:v>0.79935275080906099</c:v>
                </c:pt>
                <c:pt idx="5">
                  <c:v>0.80327868852459006</c:v>
                </c:pt>
                <c:pt idx="6">
                  <c:v>0.73863636363636298</c:v>
                </c:pt>
                <c:pt idx="7">
                  <c:v>0.85576923076922995</c:v>
                </c:pt>
                <c:pt idx="8">
                  <c:v>0.92041606192549497</c:v>
                </c:pt>
                <c:pt idx="9">
                  <c:v>0.90380000000000005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CE-4B76-8AE5-5A70AB521B66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FedAvg_NonIID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Sheet2!$A$2:$A$11</c:f>
              <c:strCache>
                <c:ptCount val="10"/>
                <c:pt idx="0">
                  <c:v>mnist</c:v>
                </c:pt>
                <c:pt idx="1">
                  <c:v>Femnist</c:v>
                </c:pt>
                <c:pt idx="2">
                  <c:v>cifar10</c:v>
                </c:pt>
                <c:pt idx="3">
                  <c:v>COVID19</c:v>
                </c:pt>
                <c:pt idx="4">
                  <c:v>COVID19_twitter</c:v>
                </c:pt>
                <c:pt idx="5">
                  <c:v>heart_disease</c:v>
                </c:pt>
                <c:pt idx="6">
                  <c:v>heartbeat</c:v>
                </c:pt>
                <c:pt idx="7">
                  <c:v>chest_xray</c:v>
                </c:pt>
                <c:pt idx="8">
                  <c:v>malaria_cell_images</c:v>
                </c:pt>
                <c:pt idx="9">
                  <c:v>HAM10000</c:v>
                </c:pt>
              </c:strCache>
            </c:strRef>
          </c:cat>
          <c:val>
            <c:numRef>
              <c:f>Sheet2!$D$2:$D$11</c:f>
              <c:numCache>
                <c:formatCode>General</c:formatCode>
                <c:ptCount val="10"/>
                <c:pt idx="0">
                  <c:v>0.9859</c:v>
                </c:pt>
                <c:pt idx="1">
                  <c:v>0.87239999999999995</c:v>
                </c:pt>
                <c:pt idx="2">
                  <c:v>0.62960000000000005</c:v>
                </c:pt>
                <c:pt idx="3">
                  <c:v>0.88545246277204992</c:v>
                </c:pt>
                <c:pt idx="4">
                  <c:v>0.78532901833872704</c:v>
                </c:pt>
                <c:pt idx="5">
                  <c:v>0.78688524590163889</c:v>
                </c:pt>
                <c:pt idx="6">
                  <c:v>0.71590909090909094</c:v>
                </c:pt>
                <c:pt idx="7">
                  <c:v>0.83493589743589691</c:v>
                </c:pt>
                <c:pt idx="8">
                  <c:v>0.72859216255442605</c:v>
                </c:pt>
                <c:pt idx="9">
                  <c:v>0.88390000000000002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CE-4B76-8AE5-5A70AB521B66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FedAvg_single_IID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Sheet2!$A$2:$A$11</c:f>
              <c:strCache>
                <c:ptCount val="10"/>
                <c:pt idx="0">
                  <c:v>mnist</c:v>
                </c:pt>
                <c:pt idx="1">
                  <c:v>Femnist</c:v>
                </c:pt>
                <c:pt idx="2">
                  <c:v>cifar10</c:v>
                </c:pt>
                <c:pt idx="3">
                  <c:v>COVID19</c:v>
                </c:pt>
                <c:pt idx="4">
                  <c:v>COVID19_twitter</c:v>
                </c:pt>
                <c:pt idx="5">
                  <c:v>heart_disease</c:v>
                </c:pt>
                <c:pt idx="6">
                  <c:v>heartbeat</c:v>
                </c:pt>
                <c:pt idx="7">
                  <c:v>chest_xray</c:v>
                </c:pt>
                <c:pt idx="8">
                  <c:v>malaria_cell_images</c:v>
                </c:pt>
                <c:pt idx="9">
                  <c:v>HAM10000</c:v>
                </c:pt>
              </c:strCache>
            </c:strRef>
          </c:cat>
          <c:val>
            <c:numRef>
              <c:f>Sheet2!$E$2:$E$11</c:f>
              <c:numCache>
                <c:formatCode>General</c:formatCode>
                <c:ptCount val="10"/>
                <c:pt idx="0">
                  <c:v>0.97285999999999906</c:v>
                </c:pt>
                <c:pt idx="1">
                  <c:v>0.85195999999999894</c:v>
                </c:pt>
                <c:pt idx="2">
                  <c:v>0.59070999999999896</c:v>
                </c:pt>
                <c:pt idx="3">
                  <c:v>0.86288659793814404</c:v>
                </c:pt>
                <c:pt idx="4">
                  <c:v>0.76903991370010705</c:v>
                </c:pt>
                <c:pt idx="5">
                  <c:v>0.78360655737704898</c:v>
                </c:pt>
                <c:pt idx="6">
                  <c:v>0.64204545454545392</c:v>
                </c:pt>
                <c:pt idx="7">
                  <c:v>0.80769230769230704</c:v>
                </c:pt>
                <c:pt idx="8">
                  <c:v>0.819303338171262</c:v>
                </c:pt>
                <c:pt idx="9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CE-4B76-8AE5-5A70AB521B66}"/>
            </c:ext>
          </c:extLst>
        </c:ser>
        <c:ser>
          <c:idx val="4"/>
          <c:order val="4"/>
          <c:tx>
            <c:strRef>
              <c:f>Sheet2!$F$1</c:f>
              <c:strCache>
                <c:ptCount val="1"/>
                <c:pt idx="0">
                  <c:v>FedAvg_single_Non_IID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Sheet2!$A$2:$A$11</c:f>
              <c:strCache>
                <c:ptCount val="10"/>
                <c:pt idx="0">
                  <c:v>mnist</c:v>
                </c:pt>
                <c:pt idx="1">
                  <c:v>Femnist</c:v>
                </c:pt>
                <c:pt idx="2">
                  <c:v>cifar10</c:v>
                </c:pt>
                <c:pt idx="3">
                  <c:v>COVID19</c:v>
                </c:pt>
                <c:pt idx="4">
                  <c:v>COVID19_twitter</c:v>
                </c:pt>
                <c:pt idx="5">
                  <c:v>heart_disease</c:v>
                </c:pt>
                <c:pt idx="6">
                  <c:v>heartbeat</c:v>
                </c:pt>
                <c:pt idx="7">
                  <c:v>chest_xray</c:v>
                </c:pt>
                <c:pt idx="8">
                  <c:v>malaria_cell_images</c:v>
                </c:pt>
                <c:pt idx="9">
                  <c:v>HAM10000</c:v>
                </c:pt>
              </c:strCache>
            </c:strRef>
          </c:cat>
          <c:val>
            <c:numRef>
              <c:f>Sheet2!$F$2:$F$11</c:f>
              <c:numCache>
                <c:formatCode>General</c:formatCode>
                <c:ptCount val="10"/>
                <c:pt idx="0">
                  <c:v>0.91705999999999999</c:v>
                </c:pt>
                <c:pt idx="1">
                  <c:v>0.65157999999999905</c:v>
                </c:pt>
                <c:pt idx="2">
                  <c:v>0.22791</c:v>
                </c:pt>
                <c:pt idx="3">
                  <c:v>0.58625429553264508</c:v>
                </c:pt>
                <c:pt idx="4">
                  <c:v>0.69277238403452002</c:v>
                </c:pt>
                <c:pt idx="5">
                  <c:v>0.79016393442622901</c:v>
                </c:pt>
                <c:pt idx="6">
                  <c:v>0.62329545454545399</c:v>
                </c:pt>
                <c:pt idx="7">
                  <c:v>0.68862179487179409</c:v>
                </c:pt>
                <c:pt idx="8">
                  <c:v>0.54271891630382196</c:v>
                </c:pt>
                <c:pt idx="9">
                  <c:v>0.748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CE-4B76-8AE5-5A70AB521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7784664"/>
        <c:axId val="1277784992"/>
      </c:barChart>
      <c:catAx>
        <c:axId val="1277784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277784992"/>
        <c:crosses val="autoZero"/>
        <c:auto val="1"/>
        <c:lblAlgn val="ctr"/>
        <c:lblOffset val="100"/>
        <c:noMultiLvlLbl val="0"/>
      </c:catAx>
      <c:valAx>
        <c:axId val="1277784992"/>
        <c:scaling>
          <c:orientation val="minMax"/>
          <c:max val="1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277784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triangle"/>
            <c:size val="10"/>
            <c:spPr>
              <a:solidFill>
                <a:schemeClr val="tx1"/>
              </a:solidFill>
              <a:ln w="25400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2.2156276325137083E-2"/>
                  <c:y val="-5.036524718628795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900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900" err="1"/>
                      <a:t>heart_disease</a:t>
                    </a:r>
                    <a:endParaRPr lang="en-US" baseline="0"/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defRPr>
                    </a:pPr>
                    <a:fld id="{ADF789F0-76DE-6743-8ED0-88B538CE23EF}" type="XVALUE">
                      <a:rPr lang="en-US" altLang="zh-CN"/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[X VALUE]</a:t>
                    </a:fld>
                    <a:r>
                      <a:rPr lang="en-US"/>
                      <a:t>MB</a:t>
                    </a:r>
                    <a:endParaRPr lang="en-US" baseline="0"/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defRPr>
                    </a:pPr>
                    <a:fld id="{B8203762-9A69-584F-A711-3B3226571EEC}" type="YVALUE">
                      <a:rPr lang="en-US" altLang="zh-CN"/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[Y VALUE]</a:t>
                    </a:fld>
                    <a:r>
                      <a:rPr lang="en-US"/>
                      <a:t>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900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9246-0E46-A271-491D9928C4BC}"/>
                </c:ext>
              </c:extLst>
            </c:dLbl>
            <c:dLbl>
              <c:idx val="1"/>
              <c:layout>
                <c:manualLayout>
                  <c:x val="-0.1603535781146164"/>
                  <c:y val="-8.2415719685927591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sz="900" b="0" i="0" u="none" strike="noStrike" kern="1200" baseline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femnist</a:t>
                    </a:r>
                    <a:endParaRPr lang="en-US" baseline="0"/>
                  </a:p>
                  <a:p>
                    <a:fld id="{2D7315DB-511E-9445-8AA6-8435C36FAFF9}" type="XVALUE">
                      <a:rPr lang="en-US" altLang="zh-CN"/>
                      <a:pPr/>
                      <a:t>[X VALUE]</a:t>
                    </a:fld>
                    <a:r>
                      <a:rPr lang="en-US"/>
                      <a:t>MB</a:t>
                    </a:r>
                    <a:endParaRPr lang="en-US" baseline="0"/>
                  </a:p>
                  <a:p>
                    <a:fld id="{7F5BC0E8-4947-6D40-9B16-6C5A8C50E9E7}" type="YVALUE">
                      <a:rPr lang="en-US" altLang="zh-CN"/>
                      <a:pPr/>
                      <a:t>[Y VALUE]</a:t>
                    </a:fld>
                    <a:r>
                      <a:rPr lang="en-US"/>
                      <a:t>s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9246-0E46-A271-491D9928C4BC}"/>
                </c:ext>
              </c:extLst>
            </c:dLbl>
            <c:dLbl>
              <c:idx val="2"/>
              <c:layout>
                <c:manualLayout>
                  <c:x val="-1.1514703900084539E-2"/>
                  <c:y val="6.86796944267738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900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900" err="1"/>
                      <a:t>mnist</a:t>
                    </a:r>
                    <a:r>
                      <a:rPr lang="en-US" sz="900"/>
                      <a:t> </a:t>
                    </a:r>
                    <a:endParaRPr lang="en-US" baseline="0"/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defRPr>
                    </a:pPr>
                    <a:fld id="{920FD440-D602-4C4C-9848-49CDE2C3BBDC}" type="XVALUE">
                      <a:rPr lang="en-US" altLang="zh-CN"/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[X VALUE]</a:t>
                    </a:fld>
                    <a:r>
                      <a:rPr lang="en-US"/>
                      <a:t>MB</a:t>
                    </a:r>
                    <a:endParaRPr lang="en-US" baseline="0"/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defRPr>
                    </a:pPr>
                    <a:fld id="{91B7A2A9-DB9A-F64F-B82B-D048BB05D78C}" type="YVALUE">
                      <a:rPr lang="en-US" altLang="zh-CN"/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[Y VALUE]</a:t>
                    </a:fld>
                    <a:r>
                      <a:rPr lang="en-US"/>
                      <a:t>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900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9246-0E46-A271-491D9928C4BC}"/>
                </c:ext>
              </c:extLst>
            </c:dLbl>
            <c:dLbl>
              <c:idx val="3"/>
              <c:layout>
                <c:manualLayout>
                  <c:x val="-7.1749520120187565E-2"/>
                  <c:y val="0.1144664708779271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900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900"/>
                      <a:t>heartbeat</a:t>
                    </a:r>
                    <a:endParaRPr lang="en-US" baseline="0"/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defRPr>
                    </a:pPr>
                    <a:fld id="{26E574D7-3BB8-474E-9D23-2EE9BA272060}" type="XVALUE">
                      <a:rPr lang="en-US" altLang="zh-CN"/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[X VALUE]</a:t>
                    </a:fld>
                    <a:r>
                      <a:rPr lang="en-US"/>
                      <a:t>MB</a:t>
                    </a:r>
                    <a:endParaRPr lang="en-US" baseline="0"/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defRPr>
                    </a:pPr>
                    <a:fld id="{B4B98B2C-8724-5A49-85F7-1A0A43899CB5}" type="YVALUE">
                      <a:rPr lang="en-US" altLang="zh-CN"/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</a:defRPr>
                      </a:pPr>
                      <a:t>[Y VALUE]</a:t>
                    </a:fld>
                    <a:r>
                      <a:rPr lang="en-US"/>
                      <a:t>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900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246-0E46-A271-491D9928C4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Sheet1!$A$3:$A$6</c:f>
              <c:numCache>
                <c:formatCode>0.00</c:formatCode>
                <c:ptCount val="4"/>
                <c:pt idx="0">
                  <c:v>0.35224899999999998</c:v>
                </c:pt>
                <c:pt idx="1">
                  <c:v>7.49817</c:v>
                </c:pt>
                <c:pt idx="2">
                  <c:v>7.49817</c:v>
                </c:pt>
                <c:pt idx="3">
                  <c:v>17.381399999999999</c:v>
                </c:pt>
              </c:numCache>
            </c:numRef>
          </c:xVal>
          <c:yVal>
            <c:numRef>
              <c:f>Sheet1!$B$3:$B$6</c:f>
              <c:numCache>
                <c:formatCode>0.00</c:formatCode>
                <c:ptCount val="4"/>
                <c:pt idx="0">
                  <c:v>215.47</c:v>
                </c:pt>
                <c:pt idx="1">
                  <c:v>1107.81</c:v>
                </c:pt>
                <c:pt idx="2">
                  <c:v>1002.75</c:v>
                </c:pt>
                <c:pt idx="3">
                  <c:v>1647.14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Sheet1!$C$3:$C$6</c15:f>
                <c15:dlblRangeCache>
                  <c:ptCount val="4"/>
                  <c:pt idx="0">
                    <c:v>Heart_disease</c:v>
                  </c:pt>
                  <c:pt idx="1">
                    <c:v>Femnist</c:v>
                  </c:pt>
                  <c:pt idx="2">
                    <c:v>Mnist </c:v>
                  </c:pt>
                  <c:pt idx="3">
                    <c:v>Heartbeat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9246-0E46-A271-491D9928C4B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899625807"/>
        <c:axId val="888154367"/>
      </c:scatterChart>
      <c:valAx>
        <c:axId val="89962580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8154367"/>
        <c:crosses val="autoZero"/>
        <c:crossBetween val="midCat"/>
        <c:majorUnit val="20"/>
      </c:valAx>
      <c:valAx>
        <c:axId val="888154367"/>
        <c:scaling>
          <c:orientation val="minMax"/>
          <c:max val="2000"/>
          <c:min val="100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99625807"/>
        <c:crosses val="autoZero"/>
        <c:crossBetween val="midCat"/>
        <c:majorUnit val="19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68C11E-8EDD-49D1-88AF-A8161F6EDC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81D55-EBFF-4BD6-B383-59F47C8CCC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5A299-E250-456E-99A7-3E56DA606972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CC7107-B2E7-42D4-9904-3D89345904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4F3328-D156-4029-BB99-6251996347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231FB-C5ED-42AB-A735-8001CB877B8C}" type="slidenum">
              <a:rPr lang="zh-CN" altLang="en-US" smtClean="0"/>
              <a:t>‹#›</a:t>
            </a:fld>
            <a:r>
              <a:rPr lang="en-US" altLang="zh-CN"/>
              <a:t>/43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294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D3266-9418-D741-A1ED-5F5ECE0B5202}" type="datetimeFigureOut">
              <a:rPr lang="en-CN" smtClean="0"/>
              <a:t>11/22/2020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D1F4A-E22F-BF4F-BD58-BFCE9E9E9A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7053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9670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63556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197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0381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4808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20164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32969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4527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3461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5579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44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5018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50127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45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220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7902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7925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5305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4238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1948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5676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D1F4A-E22F-BF4F-BD58-BFCE9E9E9A2C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367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311A-B518-4212-A1D4-CB0BC62EB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2C7EF-E007-492A-8C80-8DB04BAFA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941A5-C211-4D01-90CF-F9FE0BAD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0249A-7F49-45BC-948E-AA548CCD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FF905-B8AE-429F-B308-EAC13A40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r>
              <a:rPr lang="en-GB"/>
              <a:t>/50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81357-D0A5-4223-96E1-16FC9D654E1C}"/>
              </a:ext>
            </a:extLst>
          </p:cNvPr>
          <p:cNvSpPr/>
          <p:nvPr userDrawn="1"/>
        </p:nvSpPr>
        <p:spPr>
          <a:xfrm>
            <a:off x="0" y="1391383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32535-7351-4BC6-B85D-AFC70BB10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46" y="234150"/>
            <a:ext cx="1330200" cy="6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3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2B94-674F-44D4-B66C-ED3F1F44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45987-C172-42BA-BBB5-73980B146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56320-D0C7-4184-B8FD-D84B3745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79FC7-DCDB-49E6-B2D2-F51E8A39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638CF-419F-4DAC-9667-9B8A156C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DCB267-A72E-49B5-94C0-D023DF319AEC}"/>
              </a:ext>
            </a:extLst>
          </p:cNvPr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82554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88431-1977-4264-BADB-E132F2596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40E26-BD97-4DD9-B71E-DE649D982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8A26A-1660-462F-9D08-E1683BA2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4937-59BD-4858-BC71-CE14DA09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A1D91-7A57-46AF-A19B-8BF09B9F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155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rgbClr val="0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746" y="2170878"/>
            <a:ext cx="7861604" cy="774545"/>
          </a:xfrm>
        </p:spPr>
        <p:txBody>
          <a:bodyPr anchor="t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D4F1E8-B8DF-411C-B1C3-EABBAC9C6B03}"/>
              </a:ext>
            </a:extLst>
          </p:cNvPr>
          <p:cNvSpPr/>
          <p:nvPr userDrawn="1"/>
        </p:nvSpPr>
        <p:spPr>
          <a:xfrm>
            <a:off x="0" y="231571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9B6C3E-0168-408B-9D5A-9A989248F5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46" y="234150"/>
            <a:ext cx="1330200" cy="6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746" y="2170878"/>
            <a:ext cx="7861604" cy="774545"/>
          </a:xfrm>
        </p:spPr>
        <p:txBody>
          <a:bodyPr anchor="t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0" y="231571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46" y="234150"/>
            <a:ext cx="1330200" cy="6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2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5AEED-C4CF-4836-9E78-A8C9B6D6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8FB2-9746-42CC-B25C-C3897E863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B47E2-22C0-43B9-B942-903B52E60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BB503-DA09-4B45-8D09-4A493505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4379D-822F-4DEE-AD9C-D0652D87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20867-46EB-4D70-BA68-0967DD0493C6}"/>
              </a:ext>
            </a:extLst>
          </p:cNvPr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2218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ACAF-80EA-41C1-9053-AC4D817B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3F9EA-D68A-4E3F-AB27-B5D4EC453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9E6DB-BF0F-4361-89EE-E62B4C8C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EB22-5647-4C70-873C-68923FEC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3A75E-9160-48EF-894E-F9EF10ED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A83A7-2BF3-4314-BA6C-B9C935E4F1E0}"/>
              </a:ext>
            </a:extLst>
          </p:cNvPr>
          <p:cNvSpPr/>
          <p:nvPr userDrawn="1"/>
        </p:nvSpPr>
        <p:spPr>
          <a:xfrm>
            <a:off x="0" y="2818482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639369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F413-BA9C-4F59-B5E7-4C78CDBD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2CB6-AC9D-4274-B081-72341D8E9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5C436-7AB0-4C1F-AAD5-82120E45B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499E8-C85F-4EE5-BC6D-32DEF99E3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71866-B157-4D3C-BA81-F3D0FC1B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B71BE-E5E5-4E4C-AFCC-08980005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99187-A98F-4D31-830E-477D510BC4B9}"/>
              </a:ext>
            </a:extLst>
          </p:cNvPr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08137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A646-E3B5-4377-A13B-A0EA59DC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ECE67-1019-40D9-9712-09C44DEDB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2A61C-087F-419B-B696-4E0A9090C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E8BA0-9A22-4908-9A9C-04B586C6C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BCBD2A-4EDD-4D91-A2B1-C7ECD49FD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2BD655-4161-41D2-B7B2-A951CF87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A04DAF-BDCF-45AF-942F-FBD66C30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FEFA47-DE60-40F5-86F7-DD45FA3E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BD8E5-0F0A-4FB6-B702-9A58C8D7800C}"/>
              </a:ext>
            </a:extLst>
          </p:cNvPr>
          <p:cNvSpPr/>
          <p:nvPr userDrawn="1"/>
        </p:nvSpPr>
        <p:spPr>
          <a:xfrm>
            <a:off x="0" y="514898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241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0CFE-2DB6-49A8-8A8B-BBC0E911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C69B8-0E09-4B32-A652-3473D4F7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8D02F-DB32-4618-A508-F5E4F1FC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8A54B-EC46-4741-96C2-BC3DF762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1F7F8-BCF5-48CC-B490-86470396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51AB0E-E09D-41A9-BA2F-9373FD3E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AB0A2-500D-4A39-9601-5DA1EBAD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55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22AC-51B9-4743-8AE2-CEF8C99A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A59E0-BCCE-4DCD-8CC9-0DB4AC30C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51E70-27F1-40D6-A0B8-23F5B0F0B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5B3CE-CFC1-483B-876B-3B96187D8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A5F1A-3626-407B-A840-AA8C9487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FE56D-6A51-44E3-8E7C-78262D15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52D2B2-97C7-4961-9C76-EA46DA40ED5C}"/>
              </a:ext>
            </a:extLst>
          </p:cNvPr>
          <p:cNvSpPr/>
          <p:nvPr userDrawn="1"/>
        </p:nvSpPr>
        <p:spPr>
          <a:xfrm>
            <a:off x="0" y="883445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82786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9BFD-43F0-4C26-B718-B9016399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4BFA5-32AC-474E-8A1D-DD025522C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03E95-3F6C-487B-AD31-5B428CB01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381ED-138A-4415-B16D-752867B82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B3B62-045A-4C40-BB47-7C8D51E44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19A2D-985A-405A-B776-92E2CFE6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D8530-78CE-4D20-8127-D81F35863D67}"/>
              </a:ext>
            </a:extLst>
          </p:cNvPr>
          <p:cNvSpPr/>
          <p:nvPr userDrawn="1"/>
        </p:nvSpPr>
        <p:spPr>
          <a:xfrm>
            <a:off x="0" y="883445"/>
            <a:ext cx="512064" cy="512064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21884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A0DC3-69BF-4951-9A36-9639EA58C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C24B5-AA98-4664-8D9C-9C754841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62FD5-FE9D-40F0-B09E-4D47CEEC3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14CB2-F320-4397-97F9-9ADF419D9534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9289F-415B-412E-8CEF-F25C3A3C8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70806-7296-4827-B941-C08448C94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482B0-A764-7649-BFD8-7624B53F13A9}" type="slidenum">
              <a:rPr lang="en-GB" smtClean="0"/>
              <a:pPr/>
              <a:t>‹#›</a:t>
            </a:fld>
            <a:r>
              <a:rPr lang="en-GB"/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280253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684" r:id="rId13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file:///\\Users\jeremy\Downloads\Media1.mp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naibo.wang/Projects/CS6203/commandhelper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altLang="zh-CN" sz="2800" b="1"/>
              <a:t>Privacy Preserving Neural Networks Training in HFL</a:t>
            </a:r>
            <a:br>
              <a:rPr lang="en-US" altLang="zh-CN" sz="3200" b="1"/>
            </a:br>
            <a:r>
              <a:rPr lang="en-US" altLang="zh-CN" sz="1800" b="1"/>
              <a:t>Final project presentations</a:t>
            </a:r>
            <a:br>
              <a:rPr lang="en-US" altLang="zh-CN" sz="1800" b="1"/>
            </a:br>
            <a:r>
              <a:rPr lang="en-US" altLang="zh-CN" sz="1800" b="1"/>
              <a:t>CS6203</a:t>
            </a:r>
            <a:endParaRPr lang="en-GB" sz="32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190" y="2865620"/>
            <a:ext cx="6667647" cy="1241822"/>
          </a:xfrm>
        </p:spPr>
        <p:txBody>
          <a:bodyPr>
            <a:normAutofit/>
          </a:bodyPr>
          <a:lstStyle/>
          <a:p>
            <a:r>
              <a:rPr lang="en-US" altLang="zh-CN" sz="1600" err="1"/>
              <a:t>Naibo</a:t>
            </a:r>
            <a:r>
              <a:rPr lang="en-US" altLang="zh-CN" sz="1600"/>
              <a:t> Wang, </a:t>
            </a:r>
            <a:r>
              <a:rPr lang="en-US" altLang="zh-CN" sz="1600" err="1"/>
              <a:t>Shiqi</a:t>
            </a:r>
            <a:r>
              <a:rPr lang="en-US" altLang="zh-CN" sz="1600"/>
              <a:t> Zhang</a:t>
            </a:r>
          </a:p>
          <a:p>
            <a:r>
              <a:rPr lang="en-US" altLang="en-US" sz="1600" err="1"/>
              <a:t>naibowang@comp.nus.edu.sg</a:t>
            </a:r>
            <a:r>
              <a:rPr lang="en-US" altLang="en-US" sz="1600"/>
              <a:t>, </a:t>
            </a:r>
            <a:r>
              <a:rPr lang="en-US" altLang="en-US" sz="1600" err="1"/>
              <a:t>s-zhang@comp.nus.edu.sg</a:t>
            </a:r>
            <a:endParaRPr lang="en-US" altLang="en-US" sz="1600"/>
          </a:p>
          <a:p>
            <a:r>
              <a:rPr lang="en-US" altLang="zh-CN" sz="1600"/>
              <a:t>13</a:t>
            </a:r>
            <a:r>
              <a:rPr lang="zh-CN" altLang="en-US" sz="1600"/>
              <a:t> </a:t>
            </a:r>
            <a:r>
              <a:rPr lang="en-US" altLang="zh-CN" sz="1600"/>
              <a:t>November</a:t>
            </a:r>
            <a:r>
              <a:rPr lang="zh-CN" altLang="en-US" sz="1600"/>
              <a:t> </a:t>
            </a:r>
            <a:r>
              <a:rPr lang="en-US" altLang="zh-CN" sz="1600"/>
              <a:t>2020</a:t>
            </a:r>
            <a:endParaRPr lang="en-GB" sz="1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3A3AE-E1FB-FB47-8489-ACA3BD22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51743" y="2921247"/>
            <a:ext cx="34290" cy="837467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3"/>
    </mc:Choice>
    <mc:Fallback xmlns="">
      <p:transition spd="slow" advTm="90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F733-5BCB-7F47-B539-C0B8A57A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Local model broadcast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0599C-43BA-404C-926F-D5988209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10</a:t>
            </a:fld>
            <a:endParaRPr lang="en-GB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07B2458-36D4-7742-A108-6105959FFDD1}"/>
              </a:ext>
            </a:extLst>
          </p:cNvPr>
          <p:cNvGrpSpPr/>
          <p:nvPr/>
        </p:nvGrpSpPr>
        <p:grpSpPr>
          <a:xfrm>
            <a:off x="1986545" y="1388289"/>
            <a:ext cx="5170910" cy="2947531"/>
            <a:chOff x="2361067" y="1382303"/>
            <a:chExt cx="5170910" cy="294753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5131A0-C7FE-E54A-88BE-F7965263D891}"/>
                </a:ext>
              </a:extLst>
            </p:cNvPr>
            <p:cNvGrpSpPr/>
            <p:nvPr/>
          </p:nvGrpSpPr>
          <p:grpSpPr>
            <a:xfrm>
              <a:off x="2754560" y="3659768"/>
              <a:ext cx="4583371" cy="670066"/>
              <a:chOff x="1907562" y="3987219"/>
              <a:chExt cx="6036022" cy="88243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A545AB5-A32B-D745-AE06-57311271A82E}"/>
                  </a:ext>
                </a:extLst>
              </p:cNvPr>
              <p:cNvGrpSpPr/>
              <p:nvPr/>
            </p:nvGrpSpPr>
            <p:grpSpPr>
              <a:xfrm>
                <a:off x="1907562" y="3990702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10" name="Graphic 9" descr="Lock">
                  <a:extLst>
                    <a:ext uri="{FF2B5EF4-FFF2-40B4-BE49-F238E27FC236}">
                      <a16:creationId xmlns:a16="http://schemas.microsoft.com/office/drawing/2014/main" id="{95329355-7615-3749-9C9D-EB1DB9A16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14" name="Graphic 13" descr="User">
                  <a:extLst>
                    <a:ext uri="{FF2B5EF4-FFF2-40B4-BE49-F238E27FC236}">
                      <a16:creationId xmlns:a16="http://schemas.microsoft.com/office/drawing/2014/main" id="{68E3909F-817A-0447-8E4A-3A276C3FF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18" name="Graphic 17" descr="Database">
                  <a:extLst>
                    <a:ext uri="{FF2B5EF4-FFF2-40B4-BE49-F238E27FC236}">
                      <a16:creationId xmlns:a16="http://schemas.microsoft.com/office/drawing/2014/main" id="{0FCF1C8E-3955-F14F-9EDA-54A469FED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CA0941F-F54E-524F-BAC9-21CEB0049FB5}"/>
                  </a:ext>
                </a:extLst>
              </p:cNvPr>
              <p:cNvGrpSpPr/>
              <p:nvPr/>
            </p:nvGrpSpPr>
            <p:grpSpPr>
              <a:xfrm>
                <a:off x="4487662" y="3987219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21" name="Graphic 20" descr="Lock">
                  <a:extLst>
                    <a:ext uri="{FF2B5EF4-FFF2-40B4-BE49-F238E27FC236}">
                      <a16:creationId xmlns:a16="http://schemas.microsoft.com/office/drawing/2014/main" id="{07202B6D-5246-3448-9A9A-ECD166F10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2" name="Graphic 21" descr="User">
                  <a:extLst>
                    <a:ext uri="{FF2B5EF4-FFF2-40B4-BE49-F238E27FC236}">
                      <a16:creationId xmlns:a16="http://schemas.microsoft.com/office/drawing/2014/main" id="{77CA1C2F-A865-AA48-9A1F-4B3536BE8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3" name="Graphic 22" descr="Database">
                  <a:extLst>
                    <a:ext uri="{FF2B5EF4-FFF2-40B4-BE49-F238E27FC236}">
                      <a16:creationId xmlns:a16="http://schemas.microsoft.com/office/drawing/2014/main" id="{C4864804-8F45-2D47-AA62-D0DAF968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6707321-AD1C-3944-8815-9F493F43A046}"/>
                  </a:ext>
                </a:extLst>
              </p:cNvPr>
              <p:cNvGrpSpPr/>
              <p:nvPr/>
            </p:nvGrpSpPr>
            <p:grpSpPr>
              <a:xfrm>
                <a:off x="6964255" y="3987219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25" name="Graphic 24" descr="Lock">
                  <a:extLst>
                    <a:ext uri="{FF2B5EF4-FFF2-40B4-BE49-F238E27FC236}">
                      <a16:creationId xmlns:a16="http://schemas.microsoft.com/office/drawing/2014/main" id="{A06697C5-4B85-7243-ACB6-E891972D8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6" name="Graphic 25" descr="User">
                  <a:extLst>
                    <a:ext uri="{FF2B5EF4-FFF2-40B4-BE49-F238E27FC236}">
                      <a16:creationId xmlns:a16="http://schemas.microsoft.com/office/drawing/2014/main" id="{49D22AA4-8096-0E40-BD99-D0CB4BEA7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7" name="Graphic 26" descr="Database">
                  <a:extLst>
                    <a:ext uri="{FF2B5EF4-FFF2-40B4-BE49-F238E27FC236}">
                      <a16:creationId xmlns:a16="http://schemas.microsoft.com/office/drawing/2014/main" id="{79A6C424-01B9-0B41-BD82-EDEC92B15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F1258C-9402-574B-A6CD-DC0381B6E2F9}"/>
                  </a:ext>
                </a:extLst>
              </p:cNvPr>
              <p:cNvSpPr txBox="1"/>
              <p:nvPr/>
            </p:nvSpPr>
            <p:spPr>
              <a:xfrm>
                <a:off x="3409671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5E38D8-E185-834E-9DD2-0120BB9AD8FB}"/>
                  </a:ext>
                </a:extLst>
              </p:cNvPr>
              <p:cNvSpPr txBox="1"/>
              <p:nvPr/>
            </p:nvSpPr>
            <p:spPr>
              <a:xfrm>
                <a:off x="5941115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</p:grpSp>
        <p:sp>
          <p:nvSpPr>
            <p:cNvPr id="97" name="Cloud 96">
              <a:extLst>
                <a:ext uri="{FF2B5EF4-FFF2-40B4-BE49-F238E27FC236}">
                  <a16:creationId xmlns:a16="http://schemas.microsoft.com/office/drawing/2014/main" id="{13B57DCD-1A40-F24A-AB26-10920CE48CA1}"/>
                </a:ext>
              </a:extLst>
            </p:cNvPr>
            <p:cNvSpPr/>
            <p:nvPr/>
          </p:nvSpPr>
          <p:spPr>
            <a:xfrm rot="159961">
              <a:off x="2361067" y="1382303"/>
              <a:ext cx="5170910" cy="1868011"/>
            </a:xfrm>
            <a:prstGeom prst="cloud">
              <a:avLst/>
            </a:prstGeom>
            <a:noFill/>
            <a:ln w="12700">
              <a:solidFill>
                <a:srgbClr val="00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8" name="Graphic 37" descr="Computer">
              <a:extLst>
                <a:ext uri="{FF2B5EF4-FFF2-40B4-BE49-F238E27FC236}">
                  <a16:creationId xmlns:a16="http://schemas.microsoft.com/office/drawing/2014/main" id="{C6ADA535-BE6E-8C4E-9579-12582049A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75605" y="1489309"/>
              <a:ext cx="656642" cy="656642"/>
            </a:xfrm>
            <a:prstGeom prst="rect">
              <a:avLst/>
            </a:prstGeom>
          </p:spPr>
        </p:pic>
        <p:pic>
          <p:nvPicPr>
            <p:cNvPr id="39" name="Graphic 38" descr="Computer">
              <a:extLst>
                <a:ext uri="{FF2B5EF4-FFF2-40B4-BE49-F238E27FC236}">
                  <a16:creationId xmlns:a16="http://schemas.microsoft.com/office/drawing/2014/main" id="{338F3B16-1F2A-5B48-AEFB-271B52CB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15777" y="2079907"/>
              <a:ext cx="656642" cy="656642"/>
            </a:xfrm>
            <a:prstGeom prst="rect">
              <a:avLst/>
            </a:prstGeom>
          </p:spPr>
        </p:pic>
        <p:pic>
          <p:nvPicPr>
            <p:cNvPr id="40" name="Graphic 39" descr="Computer">
              <a:extLst>
                <a:ext uri="{FF2B5EF4-FFF2-40B4-BE49-F238E27FC236}">
                  <a16:creationId xmlns:a16="http://schemas.microsoft.com/office/drawing/2014/main" id="{034238C1-DDCA-D34E-A18F-839CBF1C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56172" y="2079908"/>
              <a:ext cx="656642" cy="656642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41EC8D1-FEB2-8646-B3FB-1CAB174092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9867" y="2674273"/>
              <a:ext cx="0" cy="982852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88DE227-DAD0-834D-8581-AD115EF07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9867" y="2098790"/>
              <a:ext cx="1873857" cy="155568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9BA45BF-180E-B94F-BC27-47ADDBD8A3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9867" y="2668984"/>
              <a:ext cx="3754424" cy="98549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D7596DF-10DF-D940-8876-96E78F9E45B5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5003925" y="2145951"/>
              <a:ext cx="1" cy="150588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7160E08-5657-924B-9EF8-C70BC59CA17D}"/>
                </a:ext>
              </a:extLst>
            </p:cNvPr>
            <p:cNvCxnSpPr>
              <a:cxnSpLocks/>
              <a:stCxn id="23" idx="0"/>
              <a:endCxn id="39" idx="2"/>
            </p:cNvCxnSpPr>
            <p:nvPr/>
          </p:nvCxnSpPr>
          <p:spPr>
            <a:xfrm flipH="1" flipV="1">
              <a:off x="3044098" y="2736549"/>
              <a:ext cx="1959828" cy="92321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8EA57C8-3DD5-BC49-B96C-263C8CB73C79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 flipV="1">
              <a:off x="5003925" y="2736549"/>
              <a:ext cx="1880568" cy="923218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67CF9B9-1A15-2D4A-888B-93E1E010E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4603" y="2668984"/>
              <a:ext cx="0" cy="982852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72B3379-3778-7D45-BAEC-A57855C967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32246" y="2098790"/>
              <a:ext cx="1842357" cy="155304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8E73DD9-C674-7D4E-8FD6-3FA0CBBA7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9333" y="2668984"/>
              <a:ext cx="3815270" cy="984394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E991C35-D01D-B045-9F1F-2AFC9F1BBF5F}"/>
              </a:ext>
            </a:extLst>
          </p:cNvPr>
          <p:cNvSpPr txBox="1"/>
          <p:nvPr/>
        </p:nvSpPr>
        <p:spPr>
          <a:xfrm>
            <a:off x="2227792" y="4266293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Client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22BD17-AF90-294D-BE4C-428BB9117A59}"/>
              </a:ext>
            </a:extLst>
          </p:cNvPr>
          <p:cNvSpPr txBox="1"/>
          <p:nvPr/>
        </p:nvSpPr>
        <p:spPr>
          <a:xfrm>
            <a:off x="4301083" y="4270006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Client </a:t>
            </a:r>
            <a:r>
              <a:rPr lang="en-US" altLang="zh-CN"/>
              <a:t>k</a:t>
            </a:r>
            <a:endParaRPr lang="en-C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6CB172-1CC0-084D-BA7B-D5430E18AED1}"/>
              </a:ext>
            </a:extLst>
          </p:cNvPr>
          <p:cNvSpPr txBox="1"/>
          <p:nvPr/>
        </p:nvSpPr>
        <p:spPr>
          <a:xfrm>
            <a:off x="6219769" y="4262315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Client </a:t>
            </a:r>
            <a:r>
              <a:rPr lang="en-US" altLang="zh-CN"/>
              <a:t>n</a:t>
            </a:r>
            <a:endParaRPr lang="en-C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896992-80C2-9F49-A436-B5051B69B99A}"/>
              </a:ext>
            </a:extLst>
          </p:cNvPr>
          <p:cNvSpPr txBox="1"/>
          <p:nvPr/>
        </p:nvSpPr>
        <p:spPr>
          <a:xfrm>
            <a:off x="2221633" y="1815869"/>
            <a:ext cx="85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Party 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CD9BC5-6639-CC4A-9930-23FB3C05068F}"/>
              </a:ext>
            </a:extLst>
          </p:cNvPr>
          <p:cNvSpPr txBox="1"/>
          <p:nvPr/>
        </p:nvSpPr>
        <p:spPr>
          <a:xfrm>
            <a:off x="4202596" y="1968927"/>
            <a:ext cx="85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Party 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E06672-3D7B-6C4E-BB10-24B5BF4E3284}"/>
              </a:ext>
            </a:extLst>
          </p:cNvPr>
          <p:cNvSpPr txBox="1"/>
          <p:nvPr/>
        </p:nvSpPr>
        <p:spPr>
          <a:xfrm>
            <a:off x="6043983" y="1819514"/>
            <a:ext cx="85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Party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E094D-5839-DE47-8152-8D92BF61AFA1}"/>
              </a:ext>
            </a:extLst>
          </p:cNvPr>
          <p:cNvSpPr txBox="1"/>
          <p:nvPr/>
        </p:nvSpPr>
        <p:spPr>
          <a:xfrm>
            <a:off x="345405" y="2233196"/>
            <a:ext cx="1865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>
                <a:solidFill>
                  <a:schemeClr val="bg1">
                    <a:lumMod val="50000"/>
                  </a:schemeClr>
                </a:solidFill>
              </a:rPr>
              <a:t>Ports: 1A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,…,k</a:t>
            </a:r>
            <a:r>
              <a:rPr lang="en-CN" sz="1600">
                <a:solidFill>
                  <a:schemeClr val="bg1">
                    <a:lumMod val="50000"/>
                  </a:schemeClr>
                </a:solidFill>
              </a:rPr>
              <a:t>A,…,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CN" sz="160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A3B7CE-D797-BF43-9C61-49647E6B0F19}"/>
              </a:ext>
            </a:extLst>
          </p:cNvPr>
          <p:cNvSpPr txBox="1"/>
          <p:nvPr/>
        </p:nvSpPr>
        <p:spPr>
          <a:xfrm>
            <a:off x="3781373" y="1273062"/>
            <a:ext cx="1868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>
                <a:solidFill>
                  <a:schemeClr val="bg1">
                    <a:lumMod val="50000"/>
                  </a:schemeClr>
                </a:solidFill>
              </a:rPr>
              <a:t>Ports: </a:t>
            </a:r>
            <a:r>
              <a:rPr lang="en-CN" altLang="zh-CN" sz="160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</a:rPr>
              <a:t>B,…,kB</a:t>
            </a:r>
            <a:r>
              <a:rPr lang="en-CN" altLang="zh-CN" sz="1600">
                <a:solidFill>
                  <a:schemeClr val="bg1">
                    <a:lumMod val="50000"/>
                  </a:schemeClr>
                </a:solidFill>
              </a:rPr>
              <a:t>,…,</a:t>
            </a:r>
            <a:r>
              <a:rPr lang="en-US" altLang="zh-CN" sz="1600" err="1">
                <a:solidFill>
                  <a:schemeClr val="bg1">
                    <a:lumMod val="50000"/>
                  </a:schemeClr>
                </a:solidFill>
              </a:rPr>
              <a:t>nB</a:t>
            </a:r>
            <a:endParaRPr lang="en-CN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44F2EAC-2C57-4C46-959D-88F22388B300}"/>
              </a:ext>
            </a:extLst>
          </p:cNvPr>
          <p:cNvSpPr txBox="1"/>
          <p:nvPr/>
        </p:nvSpPr>
        <p:spPr>
          <a:xfrm>
            <a:off x="6773951" y="2220596"/>
            <a:ext cx="1856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>
                <a:solidFill>
                  <a:schemeClr val="bg1">
                    <a:lumMod val="50000"/>
                  </a:schemeClr>
                </a:solidFill>
              </a:rPr>
              <a:t>Ports: </a:t>
            </a:r>
            <a:r>
              <a:rPr lang="en-CN" altLang="zh-CN" sz="160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</a:rPr>
              <a:t>C,…,kB</a:t>
            </a:r>
            <a:r>
              <a:rPr lang="en-CN" altLang="zh-CN" sz="1600">
                <a:solidFill>
                  <a:schemeClr val="bg1">
                    <a:lumMod val="50000"/>
                  </a:schemeClr>
                </a:solidFill>
              </a:rPr>
              <a:t>,…,</a:t>
            </a:r>
            <a:r>
              <a:rPr lang="en-US" altLang="zh-CN" sz="1600" err="1">
                <a:solidFill>
                  <a:schemeClr val="bg1">
                    <a:lumMod val="50000"/>
                  </a:schemeClr>
                </a:solidFill>
              </a:rPr>
              <a:t>nB</a:t>
            </a:r>
            <a:endParaRPr lang="en-CN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3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F733-5BCB-7F47-B539-C0B8A57A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MPC:</a:t>
            </a:r>
            <a:r>
              <a:rPr lang="en-CN"/>
              <a:t> secret 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0599C-43BA-404C-926F-D5988209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71D84E-31E1-5F4E-A654-4E8832C79020}"/>
              </a:ext>
            </a:extLst>
          </p:cNvPr>
          <p:cNvSpPr txBox="1"/>
          <p:nvPr/>
        </p:nvSpPr>
        <p:spPr>
          <a:xfrm>
            <a:off x="2227792" y="4266293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Client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FADDE5-BD72-4A46-8AA5-A83013179736}"/>
              </a:ext>
            </a:extLst>
          </p:cNvPr>
          <p:cNvSpPr txBox="1"/>
          <p:nvPr/>
        </p:nvSpPr>
        <p:spPr>
          <a:xfrm>
            <a:off x="4301083" y="4270006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Client </a:t>
            </a:r>
            <a:r>
              <a:rPr lang="en-US" altLang="zh-CN"/>
              <a:t>k</a:t>
            </a:r>
            <a:endParaRPr lang="en-C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B4D9F0-4895-7240-90BB-FFF9FA84BC85}"/>
              </a:ext>
            </a:extLst>
          </p:cNvPr>
          <p:cNvSpPr txBox="1"/>
          <p:nvPr/>
        </p:nvSpPr>
        <p:spPr>
          <a:xfrm>
            <a:off x="6219769" y="4262315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Client </a:t>
            </a:r>
            <a:r>
              <a:rPr lang="en-US" altLang="zh-CN"/>
              <a:t>n</a:t>
            </a:r>
            <a:endParaRPr lang="en-C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8DD1C5-BD6B-D645-AFFF-E32718BA2BE3}"/>
              </a:ext>
            </a:extLst>
          </p:cNvPr>
          <p:cNvGrpSpPr/>
          <p:nvPr/>
        </p:nvGrpSpPr>
        <p:grpSpPr>
          <a:xfrm>
            <a:off x="1986545" y="1388289"/>
            <a:ext cx="5170910" cy="2947531"/>
            <a:chOff x="1986545" y="1388289"/>
            <a:chExt cx="5170910" cy="294753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5131A0-C7FE-E54A-88BE-F7965263D891}"/>
                </a:ext>
              </a:extLst>
            </p:cNvPr>
            <p:cNvGrpSpPr/>
            <p:nvPr/>
          </p:nvGrpSpPr>
          <p:grpSpPr>
            <a:xfrm>
              <a:off x="2380038" y="3665754"/>
              <a:ext cx="4583371" cy="670066"/>
              <a:chOff x="1907562" y="3987219"/>
              <a:chExt cx="6036022" cy="88243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A545AB5-A32B-D745-AE06-57311271A82E}"/>
                  </a:ext>
                </a:extLst>
              </p:cNvPr>
              <p:cNvGrpSpPr/>
              <p:nvPr/>
            </p:nvGrpSpPr>
            <p:grpSpPr>
              <a:xfrm>
                <a:off x="1907562" y="3990702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10" name="Graphic 9" descr="Lock">
                  <a:extLst>
                    <a:ext uri="{FF2B5EF4-FFF2-40B4-BE49-F238E27FC236}">
                      <a16:creationId xmlns:a16="http://schemas.microsoft.com/office/drawing/2014/main" id="{95329355-7615-3749-9C9D-EB1DB9A16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14" name="Graphic 13" descr="User">
                  <a:extLst>
                    <a:ext uri="{FF2B5EF4-FFF2-40B4-BE49-F238E27FC236}">
                      <a16:creationId xmlns:a16="http://schemas.microsoft.com/office/drawing/2014/main" id="{68E3909F-817A-0447-8E4A-3A276C3FF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18" name="Graphic 17" descr="Database">
                  <a:extLst>
                    <a:ext uri="{FF2B5EF4-FFF2-40B4-BE49-F238E27FC236}">
                      <a16:creationId xmlns:a16="http://schemas.microsoft.com/office/drawing/2014/main" id="{0FCF1C8E-3955-F14F-9EDA-54A469FED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CA0941F-F54E-524F-BAC9-21CEB0049FB5}"/>
                  </a:ext>
                </a:extLst>
              </p:cNvPr>
              <p:cNvGrpSpPr/>
              <p:nvPr/>
            </p:nvGrpSpPr>
            <p:grpSpPr>
              <a:xfrm>
                <a:off x="4487662" y="3987219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21" name="Graphic 20" descr="Lock">
                  <a:extLst>
                    <a:ext uri="{FF2B5EF4-FFF2-40B4-BE49-F238E27FC236}">
                      <a16:creationId xmlns:a16="http://schemas.microsoft.com/office/drawing/2014/main" id="{07202B6D-5246-3448-9A9A-ECD166F10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2" name="Graphic 21" descr="User">
                  <a:extLst>
                    <a:ext uri="{FF2B5EF4-FFF2-40B4-BE49-F238E27FC236}">
                      <a16:creationId xmlns:a16="http://schemas.microsoft.com/office/drawing/2014/main" id="{77CA1C2F-A865-AA48-9A1F-4B3536BE8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3" name="Graphic 22" descr="Database">
                  <a:extLst>
                    <a:ext uri="{FF2B5EF4-FFF2-40B4-BE49-F238E27FC236}">
                      <a16:creationId xmlns:a16="http://schemas.microsoft.com/office/drawing/2014/main" id="{C4864804-8F45-2D47-AA62-D0DAF968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6707321-AD1C-3944-8815-9F493F43A046}"/>
                  </a:ext>
                </a:extLst>
              </p:cNvPr>
              <p:cNvGrpSpPr/>
              <p:nvPr/>
            </p:nvGrpSpPr>
            <p:grpSpPr>
              <a:xfrm>
                <a:off x="6964255" y="3987219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25" name="Graphic 24" descr="Lock">
                  <a:extLst>
                    <a:ext uri="{FF2B5EF4-FFF2-40B4-BE49-F238E27FC236}">
                      <a16:creationId xmlns:a16="http://schemas.microsoft.com/office/drawing/2014/main" id="{A06697C5-4B85-7243-ACB6-E891972D8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6" name="Graphic 25" descr="User">
                  <a:extLst>
                    <a:ext uri="{FF2B5EF4-FFF2-40B4-BE49-F238E27FC236}">
                      <a16:creationId xmlns:a16="http://schemas.microsoft.com/office/drawing/2014/main" id="{49D22AA4-8096-0E40-BD99-D0CB4BEA7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7" name="Graphic 26" descr="Database">
                  <a:extLst>
                    <a:ext uri="{FF2B5EF4-FFF2-40B4-BE49-F238E27FC236}">
                      <a16:creationId xmlns:a16="http://schemas.microsoft.com/office/drawing/2014/main" id="{79A6C424-01B9-0B41-BD82-EDEC92B15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F1258C-9402-574B-A6CD-DC0381B6E2F9}"/>
                  </a:ext>
                </a:extLst>
              </p:cNvPr>
              <p:cNvSpPr txBox="1"/>
              <p:nvPr/>
            </p:nvSpPr>
            <p:spPr>
              <a:xfrm>
                <a:off x="3409671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5E38D8-E185-834E-9DD2-0120BB9AD8FB}"/>
                  </a:ext>
                </a:extLst>
              </p:cNvPr>
              <p:cNvSpPr txBox="1"/>
              <p:nvPr/>
            </p:nvSpPr>
            <p:spPr>
              <a:xfrm>
                <a:off x="5941115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</p:grpSp>
        <p:sp>
          <p:nvSpPr>
            <p:cNvPr id="97" name="Cloud 96">
              <a:extLst>
                <a:ext uri="{FF2B5EF4-FFF2-40B4-BE49-F238E27FC236}">
                  <a16:creationId xmlns:a16="http://schemas.microsoft.com/office/drawing/2014/main" id="{13B57DCD-1A40-F24A-AB26-10920CE48CA1}"/>
                </a:ext>
              </a:extLst>
            </p:cNvPr>
            <p:cNvSpPr/>
            <p:nvPr/>
          </p:nvSpPr>
          <p:spPr>
            <a:xfrm rot="159961">
              <a:off x="1986545" y="1388289"/>
              <a:ext cx="5170910" cy="1868011"/>
            </a:xfrm>
            <a:prstGeom prst="cloud">
              <a:avLst/>
            </a:prstGeom>
            <a:noFill/>
            <a:ln w="12700">
              <a:solidFill>
                <a:srgbClr val="00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8" name="Graphic 37" descr="Computer">
              <a:extLst>
                <a:ext uri="{FF2B5EF4-FFF2-40B4-BE49-F238E27FC236}">
                  <a16:creationId xmlns:a16="http://schemas.microsoft.com/office/drawing/2014/main" id="{C6ADA535-BE6E-8C4E-9579-12582049A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1083" y="1495295"/>
              <a:ext cx="656642" cy="656642"/>
            </a:xfrm>
            <a:prstGeom prst="rect">
              <a:avLst/>
            </a:prstGeom>
          </p:spPr>
        </p:pic>
        <p:pic>
          <p:nvPicPr>
            <p:cNvPr id="39" name="Graphic 38" descr="Computer">
              <a:extLst>
                <a:ext uri="{FF2B5EF4-FFF2-40B4-BE49-F238E27FC236}">
                  <a16:creationId xmlns:a16="http://schemas.microsoft.com/office/drawing/2014/main" id="{338F3B16-1F2A-5B48-AEFB-271B52CB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1255" y="2085893"/>
              <a:ext cx="656642" cy="656642"/>
            </a:xfrm>
            <a:prstGeom prst="rect">
              <a:avLst/>
            </a:prstGeom>
          </p:spPr>
        </p:pic>
        <p:pic>
          <p:nvPicPr>
            <p:cNvPr id="40" name="Graphic 39" descr="Computer">
              <a:extLst>
                <a:ext uri="{FF2B5EF4-FFF2-40B4-BE49-F238E27FC236}">
                  <a16:creationId xmlns:a16="http://schemas.microsoft.com/office/drawing/2014/main" id="{034238C1-DDCA-D34E-A18F-839CBF1C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81650" y="2085894"/>
              <a:ext cx="656642" cy="65664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9F98ED-12CB-7546-B923-2C50CCD56C53}"/>
                </a:ext>
              </a:extLst>
            </p:cNvPr>
            <p:cNvSpPr txBox="1"/>
            <p:nvPr/>
          </p:nvSpPr>
          <p:spPr>
            <a:xfrm>
              <a:off x="2221633" y="1815869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020D9-78B4-7C46-B6DC-9E1412C8BFA0}"/>
                </a:ext>
              </a:extLst>
            </p:cNvPr>
            <p:cNvSpPr txBox="1"/>
            <p:nvPr/>
          </p:nvSpPr>
          <p:spPr>
            <a:xfrm>
              <a:off x="4202596" y="1968927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B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E6834A-C404-A84B-8AAE-88ACE1663C37}"/>
                </a:ext>
              </a:extLst>
            </p:cNvPr>
            <p:cNvSpPr txBox="1"/>
            <p:nvPr/>
          </p:nvSpPr>
          <p:spPr>
            <a:xfrm>
              <a:off x="6043983" y="1819514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C</a:t>
              </a:r>
            </a:p>
          </p:txBody>
        </p:sp>
        <p:cxnSp>
          <p:nvCxnSpPr>
            <p:cNvPr id="5" name="Curved Connector 4">
              <a:extLst>
                <a:ext uri="{FF2B5EF4-FFF2-40B4-BE49-F238E27FC236}">
                  <a16:creationId xmlns:a16="http://schemas.microsoft.com/office/drawing/2014/main" id="{4133432A-BC5C-C740-AB27-D3B06393F865}"/>
                </a:ext>
              </a:extLst>
            </p:cNvPr>
            <p:cNvCxnSpPr>
              <a:cxnSpLocks/>
              <a:stCxn id="39" idx="3"/>
              <a:endCxn id="39" idx="2"/>
            </p:cNvCxnSpPr>
            <p:nvPr/>
          </p:nvCxnSpPr>
          <p:spPr>
            <a:xfrm flipH="1">
              <a:off x="2669576" y="2414214"/>
              <a:ext cx="328321" cy="328321"/>
            </a:xfrm>
            <a:prstGeom prst="curvedConnector4">
              <a:avLst>
                <a:gd name="adj1" fmla="val -69627"/>
                <a:gd name="adj2" fmla="val 169627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05E09086-5ACA-A142-8636-526D7C9959E2}"/>
                </a:ext>
              </a:extLst>
            </p:cNvPr>
            <p:cNvCxnSpPr>
              <a:cxnSpLocks/>
              <a:stCxn id="38" idx="3"/>
              <a:endCxn id="38" idx="0"/>
            </p:cNvCxnSpPr>
            <p:nvPr/>
          </p:nvCxnSpPr>
          <p:spPr>
            <a:xfrm flipH="1" flipV="1">
              <a:off x="4629404" y="1495295"/>
              <a:ext cx="328321" cy="328321"/>
            </a:xfrm>
            <a:prstGeom prst="curvedConnector4">
              <a:avLst>
                <a:gd name="adj1" fmla="val -69627"/>
                <a:gd name="adj2" fmla="val 169627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6761465D-D191-5446-99FB-E21322680C17}"/>
                </a:ext>
              </a:extLst>
            </p:cNvPr>
            <p:cNvCxnSpPr>
              <a:cxnSpLocks/>
              <a:stCxn id="40" idx="3"/>
              <a:endCxn id="40" idx="2"/>
            </p:cNvCxnSpPr>
            <p:nvPr/>
          </p:nvCxnSpPr>
          <p:spPr>
            <a:xfrm flipH="1">
              <a:off x="6509971" y="2414215"/>
              <a:ext cx="328321" cy="328321"/>
            </a:xfrm>
            <a:prstGeom prst="curvedConnector4">
              <a:avLst>
                <a:gd name="adj1" fmla="val -69627"/>
                <a:gd name="adj2" fmla="val 169627"/>
              </a:avLst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81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F733-5BCB-7F47-B539-C0B8A57A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Global model feedback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0599C-43BA-404C-926F-D5988209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5131A0-C7FE-E54A-88BE-F7965263D891}"/>
              </a:ext>
            </a:extLst>
          </p:cNvPr>
          <p:cNvGrpSpPr/>
          <p:nvPr/>
        </p:nvGrpSpPr>
        <p:grpSpPr>
          <a:xfrm>
            <a:off x="2380038" y="3665754"/>
            <a:ext cx="4583371" cy="670066"/>
            <a:chOff x="1907562" y="3987219"/>
            <a:chExt cx="6036022" cy="8824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A545AB5-A32B-D745-AE06-57311271A82E}"/>
                </a:ext>
              </a:extLst>
            </p:cNvPr>
            <p:cNvGrpSpPr/>
            <p:nvPr/>
          </p:nvGrpSpPr>
          <p:grpSpPr>
            <a:xfrm>
              <a:off x="1907562" y="3990702"/>
              <a:ext cx="979329" cy="878953"/>
              <a:chOff x="5512526" y="2302328"/>
              <a:chExt cx="1606731" cy="1442050"/>
            </a:xfrm>
          </p:grpSpPr>
          <p:pic>
            <p:nvPicPr>
              <p:cNvPr id="10" name="Graphic 9" descr="Lock">
                <a:extLst>
                  <a:ext uri="{FF2B5EF4-FFF2-40B4-BE49-F238E27FC236}">
                    <a16:creationId xmlns:a16="http://schemas.microsoft.com/office/drawing/2014/main" id="{95329355-7615-3749-9C9D-EB1DB9A16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12526" y="2704130"/>
                <a:ext cx="627018" cy="627018"/>
              </a:xfrm>
              <a:prstGeom prst="rect">
                <a:avLst/>
              </a:prstGeom>
            </p:spPr>
          </p:pic>
          <p:pic>
            <p:nvPicPr>
              <p:cNvPr id="14" name="Graphic 13" descr="User">
                <a:extLst>
                  <a:ext uri="{FF2B5EF4-FFF2-40B4-BE49-F238E27FC236}">
                    <a16:creationId xmlns:a16="http://schemas.microsoft.com/office/drawing/2014/main" id="{68E3909F-817A-0447-8E4A-3A276C3FF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54635" y="2679756"/>
                <a:ext cx="1064622" cy="1064622"/>
              </a:xfrm>
              <a:prstGeom prst="rect">
                <a:avLst/>
              </a:prstGeom>
            </p:spPr>
          </p:pic>
          <p:pic>
            <p:nvPicPr>
              <p:cNvPr id="18" name="Graphic 17" descr="Database">
                <a:extLst>
                  <a:ext uri="{FF2B5EF4-FFF2-40B4-BE49-F238E27FC236}">
                    <a16:creationId xmlns:a16="http://schemas.microsoft.com/office/drawing/2014/main" id="{0FCF1C8E-3955-F14F-9EDA-54A469FED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82344" y="23023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A0941F-F54E-524F-BAC9-21CEB0049FB5}"/>
                </a:ext>
              </a:extLst>
            </p:cNvPr>
            <p:cNvGrpSpPr/>
            <p:nvPr/>
          </p:nvGrpSpPr>
          <p:grpSpPr>
            <a:xfrm>
              <a:off x="4487662" y="3987219"/>
              <a:ext cx="979329" cy="878953"/>
              <a:chOff x="5512526" y="2302328"/>
              <a:chExt cx="1606731" cy="1442050"/>
            </a:xfrm>
          </p:grpSpPr>
          <p:pic>
            <p:nvPicPr>
              <p:cNvPr id="21" name="Graphic 20" descr="Lock">
                <a:extLst>
                  <a:ext uri="{FF2B5EF4-FFF2-40B4-BE49-F238E27FC236}">
                    <a16:creationId xmlns:a16="http://schemas.microsoft.com/office/drawing/2014/main" id="{07202B6D-5246-3448-9A9A-ECD166F10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12526" y="2704130"/>
                <a:ext cx="627018" cy="627018"/>
              </a:xfrm>
              <a:prstGeom prst="rect">
                <a:avLst/>
              </a:prstGeom>
            </p:spPr>
          </p:pic>
          <p:pic>
            <p:nvPicPr>
              <p:cNvPr id="22" name="Graphic 21" descr="User">
                <a:extLst>
                  <a:ext uri="{FF2B5EF4-FFF2-40B4-BE49-F238E27FC236}">
                    <a16:creationId xmlns:a16="http://schemas.microsoft.com/office/drawing/2014/main" id="{77CA1C2F-A865-AA48-9A1F-4B3536BE8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54635" y="2679756"/>
                <a:ext cx="1064622" cy="1064622"/>
              </a:xfrm>
              <a:prstGeom prst="rect">
                <a:avLst/>
              </a:prstGeom>
            </p:spPr>
          </p:pic>
          <p:pic>
            <p:nvPicPr>
              <p:cNvPr id="23" name="Graphic 22" descr="Database">
                <a:extLst>
                  <a:ext uri="{FF2B5EF4-FFF2-40B4-BE49-F238E27FC236}">
                    <a16:creationId xmlns:a16="http://schemas.microsoft.com/office/drawing/2014/main" id="{C4864804-8F45-2D47-AA62-D0DAF9685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82344" y="230232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6707321-AD1C-3944-8815-9F493F43A046}"/>
                </a:ext>
              </a:extLst>
            </p:cNvPr>
            <p:cNvGrpSpPr/>
            <p:nvPr/>
          </p:nvGrpSpPr>
          <p:grpSpPr>
            <a:xfrm>
              <a:off x="6964255" y="3987219"/>
              <a:ext cx="979329" cy="878953"/>
              <a:chOff x="5512526" y="2302328"/>
              <a:chExt cx="1606731" cy="1442050"/>
            </a:xfrm>
          </p:grpSpPr>
          <p:pic>
            <p:nvPicPr>
              <p:cNvPr id="25" name="Graphic 24" descr="Lock">
                <a:extLst>
                  <a:ext uri="{FF2B5EF4-FFF2-40B4-BE49-F238E27FC236}">
                    <a16:creationId xmlns:a16="http://schemas.microsoft.com/office/drawing/2014/main" id="{A06697C5-4B85-7243-ACB6-E891972D8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12526" y="2704130"/>
                <a:ext cx="627018" cy="627018"/>
              </a:xfrm>
              <a:prstGeom prst="rect">
                <a:avLst/>
              </a:prstGeom>
            </p:spPr>
          </p:pic>
          <p:pic>
            <p:nvPicPr>
              <p:cNvPr id="26" name="Graphic 25" descr="User">
                <a:extLst>
                  <a:ext uri="{FF2B5EF4-FFF2-40B4-BE49-F238E27FC236}">
                    <a16:creationId xmlns:a16="http://schemas.microsoft.com/office/drawing/2014/main" id="{49D22AA4-8096-0E40-BD99-D0CB4BEA7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54635" y="2679756"/>
                <a:ext cx="1064622" cy="1064622"/>
              </a:xfrm>
              <a:prstGeom prst="rect">
                <a:avLst/>
              </a:prstGeom>
            </p:spPr>
          </p:pic>
          <p:pic>
            <p:nvPicPr>
              <p:cNvPr id="27" name="Graphic 26" descr="Database">
                <a:extLst>
                  <a:ext uri="{FF2B5EF4-FFF2-40B4-BE49-F238E27FC236}">
                    <a16:creationId xmlns:a16="http://schemas.microsoft.com/office/drawing/2014/main" id="{79A6C424-01B9-0B41-BD82-EDEC92B15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82344" y="230232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F1258C-9402-574B-A6CD-DC0381B6E2F9}"/>
                </a:ext>
              </a:extLst>
            </p:cNvPr>
            <p:cNvSpPr txBox="1"/>
            <p:nvPr/>
          </p:nvSpPr>
          <p:spPr>
            <a:xfrm>
              <a:off x="3409671" y="417238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5E38D8-E185-834E-9DD2-0120BB9AD8FB}"/>
                </a:ext>
              </a:extLst>
            </p:cNvPr>
            <p:cNvSpPr txBox="1"/>
            <p:nvPr/>
          </p:nvSpPr>
          <p:spPr>
            <a:xfrm>
              <a:off x="5941115" y="417238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…</a:t>
              </a:r>
            </a:p>
          </p:txBody>
        </p:sp>
      </p:grpSp>
      <p:sp>
        <p:nvSpPr>
          <p:cNvPr id="97" name="Cloud 96">
            <a:extLst>
              <a:ext uri="{FF2B5EF4-FFF2-40B4-BE49-F238E27FC236}">
                <a16:creationId xmlns:a16="http://schemas.microsoft.com/office/drawing/2014/main" id="{13B57DCD-1A40-F24A-AB26-10920CE48CA1}"/>
              </a:ext>
            </a:extLst>
          </p:cNvPr>
          <p:cNvSpPr/>
          <p:nvPr/>
        </p:nvSpPr>
        <p:spPr>
          <a:xfrm rot="159961">
            <a:off x="1986545" y="1388289"/>
            <a:ext cx="5170910" cy="1868011"/>
          </a:xfrm>
          <a:prstGeom prst="cloud">
            <a:avLst/>
          </a:prstGeom>
          <a:noFill/>
          <a:ln w="12700">
            <a:solidFill>
              <a:srgbClr val="004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8" name="Graphic 37" descr="Computer">
            <a:extLst>
              <a:ext uri="{FF2B5EF4-FFF2-40B4-BE49-F238E27FC236}">
                <a16:creationId xmlns:a16="http://schemas.microsoft.com/office/drawing/2014/main" id="{C6ADA535-BE6E-8C4E-9579-12582049A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1083" y="1495295"/>
            <a:ext cx="656642" cy="656642"/>
          </a:xfrm>
          <a:prstGeom prst="rect">
            <a:avLst/>
          </a:prstGeom>
        </p:spPr>
      </p:pic>
      <p:pic>
        <p:nvPicPr>
          <p:cNvPr id="39" name="Graphic 38" descr="Computer">
            <a:extLst>
              <a:ext uri="{FF2B5EF4-FFF2-40B4-BE49-F238E27FC236}">
                <a16:creationId xmlns:a16="http://schemas.microsoft.com/office/drawing/2014/main" id="{338F3B16-1F2A-5B48-AEFB-271B52CB4D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41255" y="2085893"/>
            <a:ext cx="656642" cy="656642"/>
          </a:xfrm>
          <a:prstGeom prst="rect">
            <a:avLst/>
          </a:prstGeom>
        </p:spPr>
      </p:pic>
      <p:pic>
        <p:nvPicPr>
          <p:cNvPr id="40" name="Graphic 39" descr="Computer">
            <a:extLst>
              <a:ext uri="{FF2B5EF4-FFF2-40B4-BE49-F238E27FC236}">
                <a16:creationId xmlns:a16="http://schemas.microsoft.com/office/drawing/2014/main" id="{034238C1-DDCA-D34E-A18F-839CBF1C93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1650" y="2085894"/>
            <a:ext cx="656642" cy="656642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33D50B2-FC55-744F-B905-71ABCCF86343}"/>
              </a:ext>
            </a:extLst>
          </p:cNvPr>
          <p:cNvCxnSpPr>
            <a:cxnSpLocks/>
            <a:stCxn id="39" idx="2"/>
            <a:endCxn id="18" idx="0"/>
          </p:cNvCxnSpPr>
          <p:nvPr/>
        </p:nvCxnSpPr>
        <p:spPr>
          <a:xfrm>
            <a:off x="2669576" y="2742535"/>
            <a:ext cx="664" cy="92586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6548819-0112-C345-81DD-4565ADE01336}"/>
              </a:ext>
            </a:extLst>
          </p:cNvPr>
          <p:cNvCxnSpPr>
            <a:cxnSpLocks/>
          </p:cNvCxnSpPr>
          <p:nvPr/>
        </p:nvCxnSpPr>
        <p:spPr>
          <a:xfrm>
            <a:off x="2677722" y="2753816"/>
            <a:ext cx="1959828" cy="9232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ED89DB2-DB74-2F4C-AEC0-7AE95A9804AD}"/>
              </a:ext>
            </a:extLst>
          </p:cNvPr>
          <p:cNvCxnSpPr>
            <a:cxnSpLocks/>
            <a:stCxn id="39" idx="2"/>
            <a:endCxn id="27" idx="0"/>
          </p:cNvCxnSpPr>
          <p:nvPr/>
        </p:nvCxnSpPr>
        <p:spPr>
          <a:xfrm>
            <a:off x="2669576" y="2742535"/>
            <a:ext cx="3840395" cy="9232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F39C945-D900-9644-93B3-30CA6EB7817D}"/>
              </a:ext>
            </a:extLst>
          </p:cNvPr>
          <p:cNvSpPr txBox="1"/>
          <p:nvPr/>
        </p:nvSpPr>
        <p:spPr>
          <a:xfrm>
            <a:off x="2227792" y="4266293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Client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431A84-331F-F542-8F23-2BFCC8FEB937}"/>
              </a:ext>
            </a:extLst>
          </p:cNvPr>
          <p:cNvSpPr txBox="1"/>
          <p:nvPr/>
        </p:nvSpPr>
        <p:spPr>
          <a:xfrm>
            <a:off x="4301083" y="4270006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Client </a:t>
            </a:r>
            <a:r>
              <a:rPr lang="en-US" altLang="zh-CN"/>
              <a:t>k</a:t>
            </a:r>
            <a:endParaRPr lang="en-C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29D322-61F7-4347-86FC-62DA502C2FD1}"/>
              </a:ext>
            </a:extLst>
          </p:cNvPr>
          <p:cNvSpPr txBox="1"/>
          <p:nvPr/>
        </p:nvSpPr>
        <p:spPr>
          <a:xfrm>
            <a:off x="6219769" y="4262315"/>
            <a:ext cx="8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Client </a:t>
            </a:r>
            <a:r>
              <a:rPr lang="en-US" altLang="zh-CN"/>
              <a:t>n</a:t>
            </a:r>
            <a:endParaRPr lang="en-C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B701C7-2341-AB43-A85D-8141111EAC80}"/>
              </a:ext>
            </a:extLst>
          </p:cNvPr>
          <p:cNvSpPr txBox="1"/>
          <p:nvPr/>
        </p:nvSpPr>
        <p:spPr>
          <a:xfrm>
            <a:off x="2221633" y="1815869"/>
            <a:ext cx="85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Party 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9705EC-7BED-504C-9B28-F771727C653C}"/>
              </a:ext>
            </a:extLst>
          </p:cNvPr>
          <p:cNvSpPr txBox="1"/>
          <p:nvPr/>
        </p:nvSpPr>
        <p:spPr>
          <a:xfrm>
            <a:off x="4202596" y="1968927"/>
            <a:ext cx="85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Party 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B5F35A-87FC-2C4C-8E82-83CA2D21FC8C}"/>
              </a:ext>
            </a:extLst>
          </p:cNvPr>
          <p:cNvSpPr txBox="1"/>
          <p:nvPr/>
        </p:nvSpPr>
        <p:spPr>
          <a:xfrm>
            <a:off x="6043983" y="1819514"/>
            <a:ext cx="85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Party C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18EC492-092F-A848-84B4-81BDB1E93E1C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2670240" y="2351346"/>
            <a:ext cx="1927016" cy="13170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95E71E-3CAA-0F4A-B098-7FD470A6667B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4605401" y="2362627"/>
            <a:ext cx="24003" cy="13031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E31EA0-1ABA-4C45-9C58-559672EC4E12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597255" y="2351346"/>
            <a:ext cx="1912716" cy="13144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7138E0C-6164-EF4B-A75C-EB9DD1CA90F6}"/>
              </a:ext>
            </a:extLst>
          </p:cNvPr>
          <p:cNvCxnSpPr>
            <a:cxnSpLocks/>
            <a:stCxn id="40" idx="2"/>
            <a:endCxn id="18" idx="0"/>
          </p:cNvCxnSpPr>
          <p:nvPr/>
        </p:nvCxnSpPr>
        <p:spPr>
          <a:xfrm flipH="1">
            <a:off x="2670240" y="2742536"/>
            <a:ext cx="3839731" cy="9258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B7D3EC-A88C-1B48-A53D-7BD927737BC1}"/>
              </a:ext>
            </a:extLst>
          </p:cNvPr>
          <p:cNvCxnSpPr>
            <a:cxnSpLocks/>
            <a:stCxn id="40" idx="2"/>
            <a:endCxn id="23" idx="0"/>
          </p:cNvCxnSpPr>
          <p:nvPr/>
        </p:nvCxnSpPr>
        <p:spPr>
          <a:xfrm flipH="1">
            <a:off x="4629404" y="2742536"/>
            <a:ext cx="1880567" cy="9232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1801C01-5E6F-CC49-A31E-768F6D2A56BB}"/>
              </a:ext>
            </a:extLst>
          </p:cNvPr>
          <p:cNvCxnSpPr>
            <a:cxnSpLocks/>
            <a:stCxn id="40" idx="2"/>
            <a:endCxn id="27" idx="0"/>
          </p:cNvCxnSpPr>
          <p:nvPr/>
        </p:nvCxnSpPr>
        <p:spPr>
          <a:xfrm>
            <a:off x="6509971" y="2742536"/>
            <a:ext cx="0" cy="9232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56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F733-5BCB-7F47-B539-C0B8A57A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Global model send back to Coordinator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0599C-43BA-404C-926F-D5988209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125" name="Graphic 124" descr="Head with gears">
            <a:extLst>
              <a:ext uri="{FF2B5EF4-FFF2-40B4-BE49-F238E27FC236}">
                <a16:creationId xmlns:a16="http://schemas.microsoft.com/office/drawing/2014/main" id="{654F6D4C-2A2C-2140-B161-875B710D8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1140" y="4269246"/>
            <a:ext cx="634939" cy="63493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FB6F94-A38C-4159-9E24-FA001A9A5CD1}"/>
              </a:ext>
            </a:extLst>
          </p:cNvPr>
          <p:cNvGrpSpPr/>
          <p:nvPr/>
        </p:nvGrpSpPr>
        <p:grpSpPr>
          <a:xfrm>
            <a:off x="2077376" y="2951292"/>
            <a:ext cx="4887863" cy="973582"/>
            <a:chOff x="2221633" y="3430624"/>
            <a:chExt cx="4887863" cy="9735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5131A0-C7FE-E54A-88BE-F7965263D891}"/>
                </a:ext>
              </a:extLst>
            </p:cNvPr>
            <p:cNvGrpSpPr/>
            <p:nvPr/>
          </p:nvGrpSpPr>
          <p:grpSpPr>
            <a:xfrm>
              <a:off x="2373881" y="3430624"/>
              <a:ext cx="4583370" cy="670067"/>
              <a:chOff x="1907566" y="3987221"/>
              <a:chExt cx="6036023" cy="88243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A545AB5-A32B-D745-AE06-57311271A82E}"/>
                  </a:ext>
                </a:extLst>
              </p:cNvPr>
              <p:cNvGrpSpPr/>
              <p:nvPr/>
            </p:nvGrpSpPr>
            <p:grpSpPr>
              <a:xfrm>
                <a:off x="1907566" y="3990704"/>
                <a:ext cx="979330" cy="878954"/>
                <a:chOff x="5512526" y="2302328"/>
                <a:chExt cx="1606731" cy="1442050"/>
              </a:xfrm>
            </p:grpSpPr>
            <p:pic>
              <p:nvPicPr>
                <p:cNvPr id="10" name="Graphic 9" descr="Lock">
                  <a:extLst>
                    <a:ext uri="{FF2B5EF4-FFF2-40B4-BE49-F238E27FC236}">
                      <a16:creationId xmlns:a16="http://schemas.microsoft.com/office/drawing/2014/main" id="{95329355-7615-3749-9C9D-EB1DB9A16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14" name="Graphic 13" descr="User">
                  <a:extLst>
                    <a:ext uri="{FF2B5EF4-FFF2-40B4-BE49-F238E27FC236}">
                      <a16:creationId xmlns:a16="http://schemas.microsoft.com/office/drawing/2014/main" id="{68E3909F-817A-0447-8E4A-3A276C3FF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18" name="Graphic 17" descr="Database">
                  <a:extLst>
                    <a:ext uri="{FF2B5EF4-FFF2-40B4-BE49-F238E27FC236}">
                      <a16:creationId xmlns:a16="http://schemas.microsoft.com/office/drawing/2014/main" id="{0FCF1C8E-3955-F14F-9EDA-54A469FED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CA0941F-F54E-524F-BAC9-21CEB0049FB5}"/>
                  </a:ext>
                </a:extLst>
              </p:cNvPr>
              <p:cNvGrpSpPr/>
              <p:nvPr/>
            </p:nvGrpSpPr>
            <p:grpSpPr>
              <a:xfrm>
                <a:off x="4487666" y="3987221"/>
                <a:ext cx="979330" cy="878954"/>
                <a:chOff x="5512526" y="2302328"/>
                <a:chExt cx="1606731" cy="1442050"/>
              </a:xfrm>
            </p:grpSpPr>
            <p:pic>
              <p:nvPicPr>
                <p:cNvPr id="21" name="Graphic 20" descr="Lock">
                  <a:extLst>
                    <a:ext uri="{FF2B5EF4-FFF2-40B4-BE49-F238E27FC236}">
                      <a16:creationId xmlns:a16="http://schemas.microsoft.com/office/drawing/2014/main" id="{07202B6D-5246-3448-9A9A-ECD166F10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2" name="Graphic 21" descr="User">
                  <a:extLst>
                    <a:ext uri="{FF2B5EF4-FFF2-40B4-BE49-F238E27FC236}">
                      <a16:creationId xmlns:a16="http://schemas.microsoft.com/office/drawing/2014/main" id="{77CA1C2F-A865-AA48-9A1F-4B3536BE8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3" name="Graphic 22" descr="Database">
                  <a:extLst>
                    <a:ext uri="{FF2B5EF4-FFF2-40B4-BE49-F238E27FC236}">
                      <a16:creationId xmlns:a16="http://schemas.microsoft.com/office/drawing/2014/main" id="{C4864804-8F45-2D47-AA62-D0DAF968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6707321-AD1C-3944-8815-9F493F43A046}"/>
                  </a:ext>
                </a:extLst>
              </p:cNvPr>
              <p:cNvGrpSpPr/>
              <p:nvPr/>
            </p:nvGrpSpPr>
            <p:grpSpPr>
              <a:xfrm>
                <a:off x="6964259" y="3987221"/>
                <a:ext cx="979330" cy="878954"/>
                <a:chOff x="5512526" y="2302328"/>
                <a:chExt cx="1606731" cy="1442050"/>
              </a:xfrm>
            </p:grpSpPr>
            <p:pic>
              <p:nvPicPr>
                <p:cNvPr id="25" name="Graphic 24" descr="Lock">
                  <a:extLst>
                    <a:ext uri="{FF2B5EF4-FFF2-40B4-BE49-F238E27FC236}">
                      <a16:creationId xmlns:a16="http://schemas.microsoft.com/office/drawing/2014/main" id="{A06697C5-4B85-7243-ACB6-E891972D8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6" name="Graphic 25" descr="User">
                  <a:extLst>
                    <a:ext uri="{FF2B5EF4-FFF2-40B4-BE49-F238E27FC236}">
                      <a16:creationId xmlns:a16="http://schemas.microsoft.com/office/drawing/2014/main" id="{49D22AA4-8096-0E40-BD99-D0CB4BEA7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7" name="Graphic 26" descr="Database">
                  <a:extLst>
                    <a:ext uri="{FF2B5EF4-FFF2-40B4-BE49-F238E27FC236}">
                      <a16:creationId xmlns:a16="http://schemas.microsoft.com/office/drawing/2014/main" id="{79A6C424-01B9-0B41-BD82-EDEC92B15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F1258C-9402-574B-A6CD-DC0381B6E2F9}"/>
                  </a:ext>
                </a:extLst>
              </p:cNvPr>
              <p:cNvSpPr txBox="1"/>
              <p:nvPr/>
            </p:nvSpPr>
            <p:spPr>
              <a:xfrm>
                <a:off x="3409671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5E38D8-E185-834E-9DD2-0120BB9AD8FB}"/>
                  </a:ext>
                </a:extLst>
              </p:cNvPr>
              <p:cNvSpPr txBox="1"/>
              <p:nvPr/>
            </p:nvSpPr>
            <p:spPr>
              <a:xfrm>
                <a:off x="5941115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08551BC-0364-2248-B65A-85182E0B6A92}"/>
                </a:ext>
              </a:extLst>
            </p:cNvPr>
            <p:cNvSpPr txBox="1"/>
            <p:nvPr/>
          </p:nvSpPr>
          <p:spPr>
            <a:xfrm>
              <a:off x="2221633" y="4031161"/>
              <a:ext cx="8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FD3420B-C2ED-4849-BFA6-5AE5231E6264}"/>
                </a:ext>
              </a:extLst>
            </p:cNvPr>
            <p:cNvSpPr txBox="1"/>
            <p:nvPr/>
          </p:nvSpPr>
          <p:spPr>
            <a:xfrm>
              <a:off x="4294924" y="4034874"/>
              <a:ext cx="8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</a:t>
              </a:r>
              <a:r>
                <a:rPr lang="en-US" altLang="zh-CN"/>
                <a:t>k</a:t>
              </a:r>
              <a:endParaRPr lang="en-CN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4F14DC4-E6C8-AE48-9C06-613ED5275BFC}"/>
                </a:ext>
              </a:extLst>
            </p:cNvPr>
            <p:cNvSpPr txBox="1"/>
            <p:nvPr/>
          </p:nvSpPr>
          <p:spPr>
            <a:xfrm>
              <a:off x="6213610" y="4027183"/>
              <a:ext cx="8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</a:t>
              </a:r>
              <a:r>
                <a:rPr lang="en-US" altLang="zh-CN"/>
                <a:t>n</a:t>
              </a:r>
              <a:endParaRPr lang="en-C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5F360B-C8B4-480D-8ABA-5C62AD6A1629}"/>
              </a:ext>
            </a:extLst>
          </p:cNvPr>
          <p:cNvGrpSpPr/>
          <p:nvPr/>
        </p:nvGrpSpPr>
        <p:grpSpPr>
          <a:xfrm>
            <a:off x="1786340" y="1010383"/>
            <a:ext cx="5170910" cy="1868011"/>
            <a:chOff x="1986545" y="1388289"/>
            <a:chExt cx="5170910" cy="1868011"/>
          </a:xfrm>
        </p:grpSpPr>
        <p:sp>
          <p:nvSpPr>
            <p:cNvPr id="97" name="Cloud 96">
              <a:extLst>
                <a:ext uri="{FF2B5EF4-FFF2-40B4-BE49-F238E27FC236}">
                  <a16:creationId xmlns:a16="http://schemas.microsoft.com/office/drawing/2014/main" id="{13B57DCD-1A40-F24A-AB26-10920CE48CA1}"/>
                </a:ext>
              </a:extLst>
            </p:cNvPr>
            <p:cNvSpPr/>
            <p:nvPr/>
          </p:nvSpPr>
          <p:spPr>
            <a:xfrm rot="159961">
              <a:off x="1986545" y="1388289"/>
              <a:ext cx="5170910" cy="1868011"/>
            </a:xfrm>
            <a:prstGeom prst="cloud">
              <a:avLst/>
            </a:prstGeom>
            <a:noFill/>
            <a:ln w="12700">
              <a:solidFill>
                <a:srgbClr val="00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8" name="Graphic 37" descr="Computer">
              <a:extLst>
                <a:ext uri="{FF2B5EF4-FFF2-40B4-BE49-F238E27FC236}">
                  <a16:creationId xmlns:a16="http://schemas.microsoft.com/office/drawing/2014/main" id="{C6ADA535-BE6E-8C4E-9579-12582049A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01083" y="1495295"/>
              <a:ext cx="656642" cy="656642"/>
            </a:xfrm>
            <a:prstGeom prst="rect">
              <a:avLst/>
            </a:prstGeom>
          </p:spPr>
        </p:pic>
        <p:pic>
          <p:nvPicPr>
            <p:cNvPr id="39" name="Graphic 38" descr="Computer">
              <a:extLst>
                <a:ext uri="{FF2B5EF4-FFF2-40B4-BE49-F238E27FC236}">
                  <a16:creationId xmlns:a16="http://schemas.microsoft.com/office/drawing/2014/main" id="{338F3B16-1F2A-5B48-AEFB-271B52CB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1255" y="2085893"/>
              <a:ext cx="656642" cy="656642"/>
            </a:xfrm>
            <a:prstGeom prst="rect">
              <a:avLst/>
            </a:prstGeom>
          </p:spPr>
        </p:pic>
        <p:pic>
          <p:nvPicPr>
            <p:cNvPr id="40" name="Graphic 39" descr="Computer">
              <a:extLst>
                <a:ext uri="{FF2B5EF4-FFF2-40B4-BE49-F238E27FC236}">
                  <a16:creationId xmlns:a16="http://schemas.microsoft.com/office/drawing/2014/main" id="{034238C1-DDCA-D34E-A18F-839CBF1C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1650" y="2085894"/>
              <a:ext cx="656642" cy="656642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75C2538-4A03-4E49-AC07-3B08381AE150}"/>
                </a:ext>
              </a:extLst>
            </p:cNvPr>
            <p:cNvSpPr txBox="1"/>
            <p:nvPr/>
          </p:nvSpPr>
          <p:spPr>
            <a:xfrm>
              <a:off x="2221633" y="1815869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A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9524F02-10CB-A946-A923-BB78F09C16CD}"/>
                </a:ext>
              </a:extLst>
            </p:cNvPr>
            <p:cNvSpPr txBox="1"/>
            <p:nvPr/>
          </p:nvSpPr>
          <p:spPr>
            <a:xfrm>
              <a:off x="4202596" y="1968927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B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FF64A65-FF55-6744-A4F7-1F9394369A8E}"/>
                </a:ext>
              </a:extLst>
            </p:cNvPr>
            <p:cNvSpPr txBox="1"/>
            <p:nvPr/>
          </p:nvSpPr>
          <p:spPr>
            <a:xfrm>
              <a:off x="6043983" y="1819514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C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9AAEE4C-488E-4EDD-BD87-1314514FCF0B}"/>
              </a:ext>
            </a:extLst>
          </p:cNvPr>
          <p:cNvSpPr txBox="1"/>
          <p:nvPr/>
        </p:nvSpPr>
        <p:spPr>
          <a:xfrm>
            <a:off x="3916756" y="4774168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Coordinator</a:t>
            </a:r>
            <a:endParaRPr lang="en-C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7E5861-4AF3-44C2-88A3-029E85576700}"/>
              </a:ext>
            </a:extLst>
          </p:cNvPr>
          <p:cNvCxnSpPr>
            <a:cxnSpLocks/>
          </p:cNvCxnSpPr>
          <p:nvPr/>
        </p:nvCxnSpPr>
        <p:spPr>
          <a:xfrm>
            <a:off x="2769326" y="3958046"/>
            <a:ext cx="1381341" cy="46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FCA95F2-82AF-4E90-AE8C-FB17F14C617B}"/>
              </a:ext>
            </a:extLst>
          </p:cNvPr>
          <p:cNvSpPr txBox="1"/>
          <p:nvPr/>
        </p:nvSpPr>
        <p:spPr>
          <a:xfrm>
            <a:off x="2519823" y="4207059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Global model</a:t>
            </a:r>
            <a:endParaRPr lang="en-CN" sz="14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CA8E7F-AE98-4D5A-8C67-D5579A37818F}"/>
              </a:ext>
            </a:extLst>
          </p:cNvPr>
          <p:cNvSpPr txBox="1"/>
          <p:nvPr/>
        </p:nvSpPr>
        <p:spPr>
          <a:xfrm>
            <a:off x="379956" y="4557052"/>
            <a:ext cx="3394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Only the first selected client do the sending.</a:t>
            </a:r>
            <a:endParaRPr lang="en-CN" sz="1400"/>
          </a:p>
        </p:txBody>
      </p:sp>
    </p:spTree>
    <p:extLst>
      <p:ext uri="{BB962C8B-B14F-4D97-AF65-F5344CB8AC3E}">
        <p14:creationId xmlns:p14="http://schemas.microsoft.com/office/powerpoint/2010/main" val="599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F733-5BCB-7F47-B539-C0B8A57A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Broadcast global model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0599C-43BA-404C-926F-D5988209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125" name="Graphic 124" descr="Head with gears">
            <a:extLst>
              <a:ext uri="{FF2B5EF4-FFF2-40B4-BE49-F238E27FC236}">
                <a16:creationId xmlns:a16="http://schemas.microsoft.com/office/drawing/2014/main" id="{654F6D4C-2A2C-2140-B161-875B710D8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1140" y="4269246"/>
            <a:ext cx="634939" cy="63493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FB6F94-A38C-4159-9E24-FA001A9A5CD1}"/>
              </a:ext>
            </a:extLst>
          </p:cNvPr>
          <p:cNvGrpSpPr/>
          <p:nvPr/>
        </p:nvGrpSpPr>
        <p:grpSpPr>
          <a:xfrm>
            <a:off x="2077376" y="2951290"/>
            <a:ext cx="4887863" cy="973584"/>
            <a:chOff x="2221633" y="3430622"/>
            <a:chExt cx="4887863" cy="97358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5131A0-C7FE-E54A-88BE-F7965263D891}"/>
                </a:ext>
              </a:extLst>
            </p:cNvPr>
            <p:cNvGrpSpPr/>
            <p:nvPr/>
          </p:nvGrpSpPr>
          <p:grpSpPr>
            <a:xfrm>
              <a:off x="2373879" y="3430622"/>
              <a:ext cx="4583371" cy="670066"/>
              <a:chOff x="1907562" y="3987219"/>
              <a:chExt cx="6036022" cy="88243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A545AB5-A32B-D745-AE06-57311271A82E}"/>
                  </a:ext>
                </a:extLst>
              </p:cNvPr>
              <p:cNvGrpSpPr/>
              <p:nvPr/>
            </p:nvGrpSpPr>
            <p:grpSpPr>
              <a:xfrm>
                <a:off x="1907562" y="3990702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10" name="Graphic 9" descr="Lock">
                  <a:extLst>
                    <a:ext uri="{FF2B5EF4-FFF2-40B4-BE49-F238E27FC236}">
                      <a16:creationId xmlns:a16="http://schemas.microsoft.com/office/drawing/2014/main" id="{95329355-7615-3749-9C9D-EB1DB9A16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14" name="Graphic 13" descr="User">
                  <a:extLst>
                    <a:ext uri="{FF2B5EF4-FFF2-40B4-BE49-F238E27FC236}">
                      <a16:creationId xmlns:a16="http://schemas.microsoft.com/office/drawing/2014/main" id="{68E3909F-817A-0447-8E4A-3A276C3FF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18" name="Graphic 17" descr="Database">
                  <a:extLst>
                    <a:ext uri="{FF2B5EF4-FFF2-40B4-BE49-F238E27FC236}">
                      <a16:creationId xmlns:a16="http://schemas.microsoft.com/office/drawing/2014/main" id="{0FCF1C8E-3955-F14F-9EDA-54A469FED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CA0941F-F54E-524F-BAC9-21CEB0049FB5}"/>
                  </a:ext>
                </a:extLst>
              </p:cNvPr>
              <p:cNvGrpSpPr/>
              <p:nvPr/>
            </p:nvGrpSpPr>
            <p:grpSpPr>
              <a:xfrm>
                <a:off x="4487662" y="3987219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21" name="Graphic 20" descr="Lock">
                  <a:extLst>
                    <a:ext uri="{FF2B5EF4-FFF2-40B4-BE49-F238E27FC236}">
                      <a16:creationId xmlns:a16="http://schemas.microsoft.com/office/drawing/2014/main" id="{07202B6D-5246-3448-9A9A-ECD166F10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2" name="Graphic 21" descr="User">
                  <a:extLst>
                    <a:ext uri="{FF2B5EF4-FFF2-40B4-BE49-F238E27FC236}">
                      <a16:creationId xmlns:a16="http://schemas.microsoft.com/office/drawing/2014/main" id="{77CA1C2F-A865-AA48-9A1F-4B3536BE8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3" name="Graphic 22" descr="Database">
                  <a:extLst>
                    <a:ext uri="{FF2B5EF4-FFF2-40B4-BE49-F238E27FC236}">
                      <a16:creationId xmlns:a16="http://schemas.microsoft.com/office/drawing/2014/main" id="{C4864804-8F45-2D47-AA62-D0DAF968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6707321-AD1C-3944-8815-9F493F43A046}"/>
                  </a:ext>
                </a:extLst>
              </p:cNvPr>
              <p:cNvGrpSpPr/>
              <p:nvPr/>
            </p:nvGrpSpPr>
            <p:grpSpPr>
              <a:xfrm>
                <a:off x="6964255" y="3987219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25" name="Graphic 24" descr="Lock">
                  <a:extLst>
                    <a:ext uri="{FF2B5EF4-FFF2-40B4-BE49-F238E27FC236}">
                      <a16:creationId xmlns:a16="http://schemas.microsoft.com/office/drawing/2014/main" id="{A06697C5-4B85-7243-ACB6-E891972D8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6" name="Graphic 25" descr="User">
                  <a:extLst>
                    <a:ext uri="{FF2B5EF4-FFF2-40B4-BE49-F238E27FC236}">
                      <a16:creationId xmlns:a16="http://schemas.microsoft.com/office/drawing/2014/main" id="{49D22AA4-8096-0E40-BD99-D0CB4BEA7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7" name="Graphic 26" descr="Database">
                  <a:extLst>
                    <a:ext uri="{FF2B5EF4-FFF2-40B4-BE49-F238E27FC236}">
                      <a16:creationId xmlns:a16="http://schemas.microsoft.com/office/drawing/2014/main" id="{79A6C424-01B9-0B41-BD82-EDEC92B15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F1258C-9402-574B-A6CD-DC0381B6E2F9}"/>
                  </a:ext>
                </a:extLst>
              </p:cNvPr>
              <p:cNvSpPr txBox="1"/>
              <p:nvPr/>
            </p:nvSpPr>
            <p:spPr>
              <a:xfrm>
                <a:off x="3409671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5E38D8-E185-834E-9DD2-0120BB9AD8FB}"/>
                  </a:ext>
                </a:extLst>
              </p:cNvPr>
              <p:cNvSpPr txBox="1"/>
              <p:nvPr/>
            </p:nvSpPr>
            <p:spPr>
              <a:xfrm>
                <a:off x="5941115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08551BC-0364-2248-B65A-85182E0B6A92}"/>
                </a:ext>
              </a:extLst>
            </p:cNvPr>
            <p:cNvSpPr txBox="1"/>
            <p:nvPr/>
          </p:nvSpPr>
          <p:spPr>
            <a:xfrm>
              <a:off x="2221633" y="4031161"/>
              <a:ext cx="8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FD3420B-C2ED-4849-BFA6-5AE5231E6264}"/>
                </a:ext>
              </a:extLst>
            </p:cNvPr>
            <p:cNvSpPr txBox="1"/>
            <p:nvPr/>
          </p:nvSpPr>
          <p:spPr>
            <a:xfrm>
              <a:off x="4294924" y="4034874"/>
              <a:ext cx="8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</a:t>
              </a:r>
              <a:r>
                <a:rPr lang="en-US" altLang="zh-CN"/>
                <a:t>k</a:t>
              </a:r>
              <a:endParaRPr lang="en-CN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4F14DC4-E6C8-AE48-9C06-613ED5275BFC}"/>
                </a:ext>
              </a:extLst>
            </p:cNvPr>
            <p:cNvSpPr txBox="1"/>
            <p:nvPr/>
          </p:nvSpPr>
          <p:spPr>
            <a:xfrm>
              <a:off x="6213610" y="4027183"/>
              <a:ext cx="8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</a:t>
              </a:r>
              <a:r>
                <a:rPr lang="en-US" altLang="zh-CN"/>
                <a:t>n</a:t>
              </a:r>
              <a:endParaRPr lang="en-C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5F360B-C8B4-480D-8ABA-5C62AD6A1629}"/>
              </a:ext>
            </a:extLst>
          </p:cNvPr>
          <p:cNvGrpSpPr/>
          <p:nvPr/>
        </p:nvGrpSpPr>
        <p:grpSpPr>
          <a:xfrm>
            <a:off x="1786340" y="1010383"/>
            <a:ext cx="5170910" cy="1868011"/>
            <a:chOff x="1986545" y="1388289"/>
            <a:chExt cx="5170910" cy="1868011"/>
          </a:xfrm>
        </p:grpSpPr>
        <p:sp>
          <p:nvSpPr>
            <p:cNvPr id="97" name="Cloud 96">
              <a:extLst>
                <a:ext uri="{FF2B5EF4-FFF2-40B4-BE49-F238E27FC236}">
                  <a16:creationId xmlns:a16="http://schemas.microsoft.com/office/drawing/2014/main" id="{13B57DCD-1A40-F24A-AB26-10920CE48CA1}"/>
                </a:ext>
              </a:extLst>
            </p:cNvPr>
            <p:cNvSpPr/>
            <p:nvPr/>
          </p:nvSpPr>
          <p:spPr>
            <a:xfrm rot="159961">
              <a:off x="1986545" y="1388289"/>
              <a:ext cx="5170910" cy="1868011"/>
            </a:xfrm>
            <a:prstGeom prst="cloud">
              <a:avLst/>
            </a:prstGeom>
            <a:noFill/>
            <a:ln w="12700">
              <a:solidFill>
                <a:srgbClr val="00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8" name="Graphic 37" descr="Computer">
              <a:extLst>
                <a:ext uri="{FF2B5EF4-FFF2-40B4-BE49-F238E27FC236}">
                  <a16:creationId xmlns:a16="http://schemas.microsoft.com/office/drawing/2014/main" id="{C6ADA535-BE6E-8C4E-9579-12582049A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01083" y="1495295"/>
              <a:ext cx="656642" cy="656642"/>
            </a:xfrm>
            <a:prstGeom prst="rect">
              <a:avLst/>
            </a:prstGeom>
          </p:spPr>
        </p:pic>
        <p:pic>
          <p:nvPicPr>
            <p:cNvPr id="39" name="Graphic 38" descr="Computer">
              <a:extLst>
                <a:ext uri="{FF2B5EF4-FFF2-40B4-BE49-F238E27FC236}">
                  <a16:creationId xmlns:a16="http://schemas.microsoft.com/office/drawing/2014/main" id="{338F3B16-1F2A-5B48-AEFB-271B52CB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1255" y="2085893"/>
              <a:ext cx="656642" cy="656642"/>
            </a:xfrm>
            <a:prstGeom prst="rect">
              <a:avLst/>
            </a:prstGeom>
          </p:spPr>
        </p:pic>
        <p:pic>
          <p:nvPicPr>
            <p:cNvPr id="40" name="Graphic 39" descr="Computer">
              <a:extLst>
                <a:ext uri="{FF2B5EF4-FFF2-40B4-BE49-F238E27FC236}">
                  <a16:creationId xmlns:a16="http://schemas.microsoft.com/office/drawing/2014/main" id="{034238C1-DDCA-D34E-A18F-839CBF1C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1650" y="2085894"/>
              <a:ext cx="656642" cy="656642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75C2538-4A03-4E49-AC07-3B08381AE150}"/>
                </a:ext>
              </a:extLst>
            </p:cNvPr>
            <p:cNvSpPr txBox="1"/>
            <p:nvPr/>
          </p:nvSpPr>
          <p:spPr>
            <a:xfrm>
              <a:off x="2221633" y="1815869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A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9524F02-10CB-A946-A923-BB78F09C16CD}"/>
                </a:ext>
              </a:extLst>
            </p:cNvPr>
            <p:cNvSpPr txBox="1"/>
            <p:nvPr/>
          </p:nvSpPr>
          <p:spPr>
            <a:xfrm>
              <a:off x="4202596" y="1968927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B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FF64A65-FF55-6744-A4F7-1F9394369A8E}"/>
                </a:ext>
              </a:extLst>
            </p:cNvPr>
            <p:cNvSpPr txBox="1"/>
            <p:nvPr/>
          </p:nvSpPr>
          <p:spPr>
            <a:xfrm>
              <a:off x="6043983" y="1819514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C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9AAEE4C-488E-4EDD-BD87-1314514FCF0B}"/>
              </a:ext>
            </a:extLst>
          </p:cNvPr>
          <p:cNvSpPr txBox="1"/>
          <p:nvPr/>
        </p:nvSpPr>
        <p:spPr>
          <a:xfrm>
            <a:off x="3916756" y="4774168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Coordinator</a:t>
            </a:r>
            <a:endParaRPr lang="en-CN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BFAE21-AC37-4C49-89FE-11E20B3E7153}"/>
              </a:ext>
            </a:extLst>
          </p:cNvPr>
          <p:cNvCxnSpPr>
            <a:cxnSpLocks/>
            <a:stCxn id="125" idx="0"/>
          </p:cNvCxnSpPr>
          <p:nvPr/>
        </p:nvCxnSpPr>
        <p:spPr>
          <a:xfrm flipH="1" flipV="1">
            <a:off x="3582490" y="3547852"/>
            <a:ext cx="1016120" cy="72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FCA95F2-82AF-4E90-AE8C-FB17F14C617B}"/>
              </a:ext>
            </a:extLst>
          </p:cNvPr>
          <p:cNvSpPr txBox="1"/>
          <p:nvPr/>
        </p:nvSpPr>
        <p:spPr>
          <a:xfrm>
            <a:off x="3002041" y="3891380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Global model</a:t>
            </a:r>
            <a:endParaRPr lang="en-CN" sz="14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CA8E7F-AE98-4D5A-8C67-D5579A37818F}"/>
              </a:ext>
            </a:extLst>
          </p:cNvPr>
          <p:cNvSpPr txBox="1"/>
          <p:nvPr/>
        </p:nvSpPr>
        <p:spPr>
          <a:xfrm>
            <a:off x="324381" y="4344371"/>
            <a:ext cx="381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Coordinator broadcast global model to all not selected clients.</a:t>
            </a:r>
            <a:endParaRPr lang="en-CN" sz="140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5367D0-81B3-4AF7-A77C-92C337C99960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4598610" y="3450698"/>
            <a:ext cx="905646" cy="81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DAE5F38-4288-41F4-8B4D-5CE9826D5B6C}"/>
              </a:ext>
            </a:extLst>
          </p:cNvPr>
          <p:cNvSpPr txBox="1"/>
          <p:nvPr/>
        </p:nvSpPr>
        <p:spPr>
          <a:xfrm>
            <a:off x="4987055" y="3763294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Global model</a:t>
            </a:r>
            <a:endParaRPr lang="en-CN" sz="140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D456C6-D534-4716-85A1-F7F258CD2564}"/>
              </a:ext>
            </a:extLst>
          </p:cNvPr>
          <p:cNvCxnSpPr>
            <a:cxnSpLocks/>
            <a:stCxn id="125" idx="0"/>
            <a:endCxn id="130" idx="2"/>
          </p:cNvCxnSpPr>
          <p:nvPr/>
        </p:nvCxnSpPr>
        <p:spPr>
          <a:xfrm flipV="1">
            <a:off x="4598610" y="3917183"/>
            <a:ext cx="1918686" cy="352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21E7D23-9E00-45BF-B2BF-5EEEC9379BB7}"/>
              </a:ext>
            </a:extLst>
          </p:cNvPr>
          <p:cNvSpPr txBox="1"/>
          <p:nvPr/>
        </p:nvSpPr>
        <p:spPr>
          <a:xfrm>
            <a:off x="5280463" y="4115358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Global model</a:t>
            </a:r>
            <a:endParaRPr lang="en-CN" sz="1400"/>
          </a:p>
        </p:txBody>
      </p:sp>
    </p:spTree>
    <p:extLst>
      <p:ext uri="{BB962C8B-B14F-4D97-AF65-F5344CB8AC3E}">
        <p14:creationId xmlns:p14="http://schemas.microsoft.com/office/powerpoint/2010/main" val="322514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53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CN" sz="2800" b="1">
                <a:ea typeface="ＭＳ Ｐゴシック" charset="0"/>
              </a:rPr>
              <a:t>Implementation Details</a:t>
            </a:r>
            <a:endParaRPr lang="en-GB" sz="2800" b="1">
              <a:ea typeface="ＭＳ Ｐゴシック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FCC1C-B903-564C-92F7-4F398E84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98C9E-7E53-804F-87C6-B02D5EE1738F}"/>
              </a:ext>
            </a:extLst>
          </p:cNvPr>
          <p:cNvSpPr txBox="1">
            <a:spLocks/>
          </p:cNvSpPr>
          <p:nvPr/>
        </p:nvSpPr>
        <p:spPr>
          <a:xfrm>
            <a:off x="51655" y="2074664"/>
            <a:ext cx="57699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2100" b="1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793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8"/>
    </mc:Choice>
    <mc:Fallback xmlns="">
      <p:transition spd="slow" advTm="38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481D07E-E6C6-45BC-BCFD-2DE5AD35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04" y="1035828"/>
            <a:ext cx="3851946" cy="3868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C5A0A-3241-A943-B0B5-8C3D3AE9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CN"/>
              <a:t>Fed</a:t>
            </a:r>
            <a:r>
              <a:rPr lang="en-US"/>
              <a:t>rated Averaging with Secret Sharing</a:t>
            </a:r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3D349C1D-E543-45C0-AD00-D08D81AAC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043" y="1342209"/>
                <a:ext cx="3943350" cy="337329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The Coordinator will never know any client’s local data and model, it can only get the averaging model each round.</a:t>
                </a:r>
              </a:p>
              <a:p>
                <a:endParaRPr lang="en-US" altLang="zh-CN" dirty="0"/>
              </a:p>
              <a:p>
                <a:r>
                  <a:rPr lang="en-US" dirty="0"/>
                  <a:t>Even all secret parties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collude with each other, they can not know the original model from every client because the model is transferred after weighted averaging.</a:t>
                </a:r>
              </a:p>
            </p:txBody>
          </p:sp>
        </mc:Choice>
        <mc:Fallback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3D349C1D-E543-45C0-AD00-D08D81AAC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043" y="1342209"/>
                <a:ext cx="3943350" cy="3373299"/>
              </a:xfrm>
              <a:blipFill>
                <a:blip r:embed="rId3"/>
                <a:stretch>
                  <a:fillRect l="-1236" t="-1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B7E7-90E6-4A45-9146-9E8EE539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E482B0-A764-7649-BFD8-7624B53F13A9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sp>
        <p:nvSpPr>
          <p:cNvPr id="34" name="矩形 38">
            <a:extLst>
              <a:ext uri="{FF2B5EF4-FFF2-40B4-BE49-F238E27FC236}">
                <a16:creationId xmlns:a16="http://schemas.microsoft.com/office/drawing/2014/main" id="{57B15A17-B20E-4E30-8C3D-7BD7BF5D7EB0}"/>
              </a:ext>
            </a:extLst>
          </p:cNvPr>
          <p:cNvSpPr/>
          <p:nvPr/>
        </p:nvSpPr>
        <p:spPr>
          <a:xfrm>
            <a:off x="4929475" y="4199708"/>
            <a:ext cx="2145602" cy="13389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97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1E8D-686D-B94F-8734-F33A3B89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Local model broadcast [2]</a:t>
            </a:r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099659-904A-554D-BE18-0D70CC987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4397899" cy="3263504"/>
              </a:xfrm>
            </p:spPr>
            <p:txBody>
              <a:bodyPr/>
              <a:lstStyle/>
              <a:p>
                <a:r>
                  <a:rPr lang="en-CN"/>
                  <a:t>Preprocessing</a:t>
                </a:r>
              </a:p>
              <a:p>
                <a:pPr lvl="1"/>
                <a:r>
                  <a:rPr lang="en-US"/>
                  <a:t>Generate n random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/>
                  <a:t> for n parties.</a:t>
                </a:r>
              </a:p>
              <a:p>
                <a:pPr lvl="1"/>
                <a:r>
                  <a:rPr lang="en-CN"/>
                  <a:t>Each 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/>
                  <a:t>, 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>
                  <a:solidFill>
                    <a:srgbClr val="C00000"/>
                  </a:solidFill>
                </a:endParaRPr>
              </a:p>
              <a:p>
                <a:r>
                  <a:rPr lang="en-US"/>
                  <a:t>To broadcast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</a:t>
                </a:r>
              </a:p>
              <a:p>
                <a:pPr lvl="1"/>
                <a:r>
                  <a:rPr lang="en-CN"/>
                  <a:t>Each 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/>
                  <a:t>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to client and client knows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/>
              </a:p>
              <a:p>
                <a:pPr lvl="1"/>
                <a:r>
                  <a:rPr lang="en-US"/>
                  <a:t>Client broadcast value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N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099659-904A-554D-BE18-0D70CC987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4397899" cy="3263504"/>
              </a:xfrm>
              <a:blipFill>
                <a:blip r:embed="rId2"/>
                <a:stretch>
                  <a:fillRect l="-1801" t="-2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AC974-0BC3-804A-870B-401C0CDF5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17</a:t>
            </a:fld>
            <a:endParaRPr lang="en-GB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E963E8-5E31-0949-9EC2-55222BCFCF17}"/>
              </a:ext>
            </a:extLst>
          </p:cNvPr>
          <p:cNvGrpSpPr/>
          <p:nvPr/>
        </p:nvGrpSpPr>
        <p:grpSpPr>
          <a:xfrm>
            <a:off x="5026549" y="1872070"/>
            <a:ext cx="3820885" cy="1842000"/>
            <a:chOff x="1893648" y="1330136"/>
            <a:chExt cx="5362769" cy="258532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79B0D1-3B3F-6743-923D-8A61B16FEF6F}"/>
                </a:ext>
              </a:extLst>
            </p:cNvPr>
            <p:cNvSpPr txBox="1"/>
            <p:nvPr/>
          </p:nvSpPr>
          <p:spPr>
            <a:xfrm>
              <a:off x="1893648" y="1330136"/>
              <a:ext cx="5362769" cy="2585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4C5F38-D487-F24C-83AC-380CBFD58DBB}"/>
                </a:ext>
              </a:extLst>
            </p:cNvPr>
            <p:cNvGrpSpPr/>
            <p:nvPr/>
          </p:nvGrpSpPr>
          <p:grpSpPr>
            <a:xfrm>
              <a:off x="1986545" y="1388289"/>
              <a:ext cx="5170910" cy="2447046"/>
              <a:chOff x="1986545" y="1388289"/>
              <a:chExt cx="5170910" cy="244704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DF2637E-E248-124E-A8F8-3C26D8171952}"/>
                  </a:ext>
                </a:extLst>
              </p:cNvPr>
              <p:cNvGrpSpPr/>
              <p:nvPr/>
            </p:nvGrpSpPr>
            <p:grpSpPr>
              <a:xfrm>
                <a:off x="4352751" y="3162764"/>
                <a:ext cx="743640" cy="672571"/>
                <a:chOff x="5512526" y="2291201"/>
                <a:chExt cx="1606731" cy="1453177"/>
              </a:xfrm>
            </p:grpSpPr>
            <p:pic>
              <p:nvPicPr>
                <p:cNvPr id="31" name="Graphic 30" descr="Lock">
                  <a:extLst>
                    <a:ext uri="{FF2B5EF4-FFF2-40B4-BE49-F238E27FC236}">
                      <a16:creationId xmlns:a16="http://schemas.microsoft.com/office/drawing/2014/main" id="{BAD1DD24-99B6-7F4B-A0FC-E4694D0EB1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32" name="Graphic 31" descr="User">
                  <a:extLst>
                    <a:ext uri="{FF2B5EF4-FFF2-40B4-BE49-F238E27FC236}">
                      <a16:creationId xmlns:a16="http://schemas.microsoft.com/office/drawing/2014/main" id="{5ABAC08D-5095-194A-8780-703E71A9F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33" name="Graphic 32" descr="Database">
                  <a:extLst>
                    <a:ext uri="{FF2B5EF4-FFF2-40B4-BE49-F238E27FC236}">
                      <a16:creationId xmlns:a16="http://schemas.microsoft.com/office/drawing/2014/main" id="{C03299C8-6100-B046-9219-FFABC39A7C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3071" y="2291201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7" name="Cloud 6">
                <a:extLst>
                  <a:ext uri="{FF2B5EF4-FFF2-40B4-BE49-F238E27FC236}">
                    <a16:creationId xmlns:a16="http://schemas.microsoft.com/office/drawing/2014/main" id="{8F834635-7476-D144-99DE-26259F03AE73}"/>
                  </a:ext>
                </a:extLst>
              </p:cNvPr>
              <p:cNvSpPr/>
              <p:nvPr/>
            </p:nvSpPr>
            <p:spPr>
              <a:xfrm rot="159961">
                <a:off x="1986545" y="1388289"/>
                <a:ext cx="5170910" cy="1868011"/>
              </a:xfrm>
              <a:prstGeom prst="cloud">
                <a:avLst/>
              </a:prstGeom>
              <a:noFill/>
              <a:ln w="12700">
                <a:solidFill>
                  <a:srgbClr val="0042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pic>
            <p:nvPicPr>
              <p:cNvPr id="8" name="Graphic 7" descr="Computer">
                <a:extLst>
                  <a:ext uri="{FF2B5EF4-FFF2-40B4-BE49-F238E27FC236}">
                    <a16:creationId xmlns:a16="http://schemas.microsoft.com/office/drawing/2014/main" id="{1AED3794-62E3-4742-9F6D-E3C112731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01083" y="1495295"/>
                <a:ext cx="656642" cy="656642"/>
              </a:xfrm>
              <a:prstGeom prst="rect">
                <a:avLst/>
              </a:prstGeom>
            </p:spPr>
          </p:pic>
          <p:pic>
            <p:nvPicPr>
              <p:cNvPr id="9" name="Graphic 8" descr="Computer">
                <a:extLst>
                  <a:ext uri="{FF2B5EF4-FFF2-40B4-BE49-F238E27FC236}">
                    <a16:creationId xmlns:a16="http://schemas.microsoft.com/office/drawing/2014/main" id="{348206EC-E56B-584F-B401-60CAE3504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41255" y="2085893"/>
                <a:ext cx="656642" cy="656642"/>
              </a:xfrm>
              <a:prstGeom prst="rect">
                <a:avLst/>
              </a:prstGeom>
            </p:spPr>
          </p:pic>
          <p:pic>
            <p:nvPicPr>
              <p:cNvPr id="10" name="Graphic 9" descr="Computer">
                <a:extLst>
                  <a:ext uri="{FF2B5EF4-FFF2-40B4-BE49-F238E27FC236}">
                    <a16:creationId xmlns:a16="http://schemas.microsoft.com/office/drawing/2014/main" id="{46F27B30-192D-7E44-9493-BD76E1F4D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181650" y="2085894"/>
                <a:ext cx="656642" cy="656642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99F905D-9366-5B4B-916E-5B0E02A72085}"/>
                  </a:ext>
                </a:extLst>
              </p:cNvPr>
              <p:cNvCxnSpPr>
                <a:cxnSpLocks/>
                <a:stCxn id="33" idx="0"/>
                <a:endCxn id="42" idx="3"/>
              </p:cNvCxnSpPr>
              <p:nvPr/>
            </p:nvCxnSpPr>
            <p:spPr>
              <a:xfrm flipH="1" flipV="1">
                <a:off x="3224360" y="2728359"/>
                <a:ext cx="1405044" cy="434404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4188D8-4FD7-404A-B7E6-3C00922C90EE}"/>
                  </a:ext>
                </a:extLst>
              </p:cNvPr>
              <p:cNvCxnSpPr>
                <a:cxnSpLocks/>
                <a:stCxn id="33" idx="0"/>
                <a:endCxn id="40" idx="2"/>
              </p:cNvCxnSpPr>
              <p:nvPr/>
            </p:nvCxnSpPr>
            <p:spPr>
              <a:xfrm flipH="1" flipV="1">
                <a:off x="4600246" y="2569224"/>
                <a:ext cx="29159" cy="593539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45661B7-CC7E-9D45-A4CA-6C969D1D9234}"/>
                  </a:ext>
                </a:extLst>
              </p:cNvPr>
              <p:cNvCxnSpPr>
                <a:cxnSpLocks/>
                <a:stCxn id="33" idx="0"/>
                <a:endCxn id="41" idx="1"/>
              </p:cNvCxnSpPr>
              <p:nvPr/>
            </p:nvCxnSpPr>
            <p:spPr>
              <a:xfrm flipV="1">
                <a:off x="4629404" y="2726250"/>
                <a:ext cx="1584007" cy="436514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C24819-BA40-BD4F-ADCA-E77FB94FA555}"/>
                  </a:ext>
                </a:extLst>
              </p:cNvPr>
              <p:cNvSpPr txBox="1"/>
              <p:nvPr/>
            </p:nvSpPr>
            <p:spPr>
              <a:xfrm>
                <a:off x="4995977" y="3292086"/>
                <a:ext cx="722662" cy="367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100"/>
                  <a:t>Client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E04913-1D43-0241-BA9F-9394552810E6}"/>
                  </a:ext>
                </a:extLst>
              </p:cNvPr>
              <p:cNvSpPr txBox="1"/>
              <p:nvPr/>
            </p:nvSpPr>
            <p:spPr>
              <a:xfrm>
                <a:off x="2221633" y="1815869"/>
                <a:ext cx="769508" cy="336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100"/>
                  <a:t>Party A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F46404-4E36-2A44-84BB-E682FCC7D06E}"/>
                  </a:ext>
                </a:extLst>
              </p:cNvPr>
              <p:cNvSpPr txBox="1"/>
              <p:nvPr/>
            </p:nvSpPr>
            <p:spPr>
              <a:xfrm>
                <a:off x="4202596" y="1968927"/>
                <a:ext cx="763322" cy="336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100"/>
                  <a:t>Party 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3A1FC9-D08E-924F-95E1-011858AC4343}"/>
                  </a:ext>
                </a:extLst>
              </p:cNvPr>
              <p:cNvSpPr txBox="1"/>
              <p:nvPr/>
            </p:nvSpPr>
            <p:spPr>
              <a:xfrm>
                <a:off x="6043983" y="1819513"/>
                <a:ext cx="761260" cy="336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100"/>
                  <a:t>Party C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EE20B47-F073-6E43-BE06-66A0442ECD50}"/>
                  </a:ext>
                </a:extLst>
              </p:cNvPr>
              <p:cNvSpPr txBox="1"/>
              <p:nvPr/>
            </p:nvSpPr>
            <p:spPr>
              <a:xfrm>
                <a:off x="4162418" y="2212843"/>
                <a:ext cx="875654" cy="356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>
                    <a:solidFill>
                      <a:schemeClr val="bg1">
                        <a:lumMod val="50000"/>
                      </a:schemeClr>
                    </a:solidFill>
                  </a:rPr>
                  <a:t>Port: 1B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D0EA83-A42E-794A-9BF5-B54461FC6B92}"/>
                  </a:ext>
                </a:extLst>
              </p:cNvPr>
              <p:cNvSpPr txBox="1"/>
              <p:nvPr/>
            </p:nvSpPr>
            <p:spPr>
              <a:xfrm>
                <a:off x="6213411" y="2548059"/>
                <a:ext cx="873404" cy="356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>
                    <a:solidFill>
                      <a:schemeClr val="bg1">
                        <a:lumMod val="50000"/>
                      </a:schemeClr>
                    </a:solidFill>
                  </a:rPr>
                  <a:t>Port: 1C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98EF63-AED3-8646-9F02-5C084B8664A1}"/>
                  </a:ext>
                </a:extLst>
              </p:cNvPr>
              <p:cNvSpPr txBox="1"/>
              <p:nvPr/>
            </p:nvSpPr>
            <p:spPr>
              <a:xfrm>
                <a:off x="2341957" y="2550168"/>
                <a:ext cx="882403" cy="356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>
                    <a:solidFill>
                      <a:schemeClr val="bg1">
                        <a:lumMod val="50000"/>
                      </a:schemeClr>
                    </a:solidFill>
                  </a:rPr>
                  <a:t>Port: 1A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4976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8DF7-D587-7B43-851F-845C963C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MPC:</a:t>
            </a:r>
            <a:r>
              <a:rPr lang="en-CN"/>
              <a:t> Secret adding 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5B59-BDA0-7A48-9FCF-A4788E6CA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42161"/>
                <a:ext cx="7946390" cy="3263504"/>
              </a:xfrm>
            </p:spPr>
            <p:txBody>
              <a:bodyPr/>
              <a:lstStyle/>
              <a:p>
                <a:r>
                  <a:rPr lang="en-CN"/>
                  <a:t>Suppose each party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/>
                  <a:t> holds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N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N"/>
              </a:p>
              <a:p>
                <a:r>
                  <a:rPr lang="en-CN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/>
                  <a:t> generate secret values: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C00000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/>
              </a:p>
              <a:p>
                <a:r>
                  <a:rPr lang="en-CN"/>
                  <a:t>Local secret adding: </a:t>
                </a:r>
                <a:endParaRPr lang="en-US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5B59-BDA0-7A48-9FCF-A4788E6CA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42161"/>
                <a:ext cx="7946390" cy="3263504"/>
              </a:xfrm>
              <a:blipFill>
                <a:blip r:embed="rId2"/>
                <a:stretch>
                  <a:fillRect l="-997" t="-2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B762A-D120-4148-B978-FE7BB13E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18</a:t>
            </a:fld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8891AB4-71CE-AE49-B056-7BC3E248C48A}"/>
              </a:ext>
            </a:extLst>
          </p:cNvPr>
          <p:cNvGrpSpPr/>
          <p:nvPr/>
        </p:nvGrpSpPr>
        <p:grpSpPr>
          <a:xfrm>
            <a:off x="2690367" y="3370715"/>
            <a:ext cx="3763265" cy="1604181"/>
            <a:chOff x="2674002" y="3300004"/>
            <a:chExt cx="3763265" cy="16041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4562DD-6CEE-2248-B0A6-E3E9D76003C0}"/>
                </a:ext>
              </a:extLst>
            </p:cNvPr>
            <p:cNvSpPr txBox="1"/>
            <p:nvPr/>
          </p:nvSpPr>
          <p:spPr>
            <a:xfrm>
              <a:off x="2674002" y="3300004"/>
              <a:ext cx="3763265" cy="160418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806A030-6351-FA45-8E58-D314B2EB71D8}"/>
                </a:ext>
              </a:extLst>
            </p:cNvPr>
            <p:cNvGrpSpPr/>
            <p:nvPr/>
          </p:nvGrpSpPr>
          <p:grpSpPr>
            <a:xfrm>
              <a:off x="2767544" y="3472668"/>
              <a:ext cx="3608911" cy="1295786"/>
              <a:chOff x="1986545" y="1388289"/>
              <a:chExt cx="5202624" cy="1868011"/>
            </a:xfrm>
          </p:grpSpPr>
          <p:sp>
            <p:nvSpPr>
              <p:cNvPr id="63" name="Cloud 62">
                <a:extLst>
                  <a:ext uri="{FF2B5EF4-FFF2-40B4-BE49-F238E27FC236}">
                    <a16:creationId xmlns:a16="http://schemas.microsoft.com/office/drawing/2014/main" id="{CC856AA7-AD07-EB4D-805C-742348CF708C}"/>
                  </a:ext>
                </a:extLst>
              </p:cNvPr>
              <p:cNvSpPr/>
              <p:nvPr/>
            </p:nvSpPr>
            <p:spPr>
              <a:xfrm rot="159961">
                <a:off x="1986545" y="1388289"/>
                <a:ext cx="5170910" cy="1868011"/>
              </a:xfrm>
              <a:prstGeom prst="cloud">
                <a:avLst/>
              </a:prstGeom>
              <a:noFill/>
              <a:ln w="12700">
                <a:solidFill>
                  <a:srgbClr val="0042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pic>
            <p:nvPicPr>
              <p:cNvPr id="64" name="Graphic 63" descr="Computer">
                <a:extLst>
                  <a:ext uri="{FF2B5EF4-FFF2-40B4-BE49-F238E27FC236}">
                    <a16:creationId xmlns:a16="http://schemas.microsoft.com/office/drawing/2014/main" id="{D9656735-637C-1D4D-9D74-1503B4D25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01083" y="1495295"/>
                <a:ext cx="656642" cy="656642"/>
              </a:xfrm>
              <a:prstGeom prst="rect">
                <a:avLst/>
              </a:prstGeom>
            </p:spPr>
          </p:pic>
          <p:pic>
            <p:nvPicPr>
              <p:cNvPr id="65" name="Graphic 64" descr="Computer">
                <a:extLst>
                  <a:ext uri="{FF2B5EF4-FFF2-40B4-BE49-F238E27FC236}">
                    <a16:creationId xmlns:a16="http://schemas.microsoft.com/office/drawing/2014/main" id="{7B3BF788-E391-6A4D-A4FB-8BF1E3E0F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41255" y="2085893"/>
                <a:ext cx="656642" cy="656642"/>
              </a:xfrm>
              <a:prstGeom prst="rect">
                <a:avLst/>
              </a:prstGeom>
            </p:spPr>
          </p:pic>
          <p:pic>
            <p:nvPicPr>
              <p:cNvPr id="66" name="Graphic 65" descr="Computer">
                <a:extLst>
                  <a:ext uri="{FF2B5EF4-FFF2-40B4-BE49-F238E27FC236}">
                    <a16:creationId xmlns:a16="http://schemas.microsoft.com/office/drawing/2014/main" id="{E3D3B0E8-56E6-3242-ACC9-E8D5AF82F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181650" y="2085894"/>
                <a:ext cx="656642" cy="656642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446606-24FD-D642-BB1A-9F6A67BDBA39}"/>
                  </a:ext>
                </a:extLst>
              </p:cNvPr>
              <p:cNvSpPr txBox="1"/>
              <p:nvPr/>
            </p:nvSpPr>
            <p:spPr>
              <a:xfrm>
                <a:off x="2221633" y="1815869"/>
                <a:ext cx="1158010" cy="507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/>
                  <a:t>Party A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E2E0F96-5882-A949-91EE-E4EB6B48EAE3}"/>
                  </a:ext>
                </a:extLst>
              </p:cNvPr>
              <p:cNvSpPr txBox="1"/>
              <p:nvPr/>
            </p:nvSpPr>
            <p:spPr>
              <a:xfrm>
                <a:off x="4202597" y="1968927"/>
                <a:ext cx="1145186" cy="507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/>
                  <a:t>Party B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08F297D-F18F-C14E-85BA-DBEAEAD7E099}"/>
                  </a:ext>
                </a:extLst>
              </p:cNvPr>
              <p:cNvSpPr txBox="1"/>
              <p:nvPr/>
            </p:nvSpPr>
            <p:spPr>
              <a:xfrm>
                <a:off x="6043983" y="1819515"/>
                <a:ext cx="1145186" cy="507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/>
                  <a:t>Party C</a:t>
                </a:r>
              </a:p>
            </p:txBody>
          </p:sp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C4C71843-7E09-E249-8B1C-4532DDA7D2F7}"/>
                  </a:ext>
                </a:extLst>
              </p:cNvPr>
              <p:cNvCxnSpPr>
                <a:cxnSpLocks/>
                <a:stCxn id="65" idx="3"/>
                <a:endCxn id="65" idx="2"/>
              </p:cNvCxnSpPr>
              <p:nvPr/>
            </p:nvCxnSpPr>
            <p:spPr>
              <a:xfrm flipH="1">
                <a:off x="2669576" y="2414214"/>
                <a:ext cx="328321" cy="328321"/>
              </a:xfrm>
              <a:prstGeom prst="curvedConnector4">
                <a:avLst>
                  <a:gd name="adj1" fmla="val -69627"/>
                  <a:gd name="adj2" fmla="val 169627"/>
                </a:avLst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urved Connector 70">
                <a:extLst>
                  <a:ext uri="{FF2B5EF4-FFF2-40B4-BE49-F238E27FC236}">
                    <a16:creationId xmlns:a16="http://schemas.microsoft.com/office/drawing/2014/main" id="{F2B75EAA-2532-4D44-8AA1-DF1929DC04A6}"/>
                  </a:ext>
                </a:extLst>
              </p:cNvPr>
              <p:cNvCxnSpPr>
                <a:cxnSpLocks/>
                <a:stCxn id="64" idx="3"/>
                <a:endCxn id="64" idx="0"/>
              </p:cNvCxnSpPr>
              <p:nvPr/>
            </p:nvCxnSpPr>
            <p:spPr>
              <a:xfrm flipH="1" flipV="1">
                <a:off x="4629404" y="1495295"/>
                <a:ext cx="328321" cy="328321"/>
              </a:xfrm>
              <a:prstGeom prst="curvedConnector4">
                <a:avLst>
                  <a:gd name="adj1" fmla="val -69627"/>
                  <a:gd name="adj2" fmla="val 169627"/>
                </a:avLst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urved Connector 71">
                <a:extLst>
                  <a:ext uri="{FF2B5EF4-FFF2-40B4-BE49-F238E27FC236}">
                    <a16:creationId xmlns:a16="http://schemas.microsoft.com/office/drawing/2014/main" id="{8ACC9260-EA09-1048-B118-242C5F297229}"/>
                  </a:ext>
                </a:extLst>
              </p:cNvPr>
              <p:cNvCxnSpPr>
                <a:cxnSpLocks/>
                <a:stCxn id="66" idx="3"/>
                <a:endCxn id="66" idx="2"/>
              </p:cNvCxnSpPr>
              <p:nvPr/>
            </p:nvCxnSpPr>
            <p:spPr>
              <a:xfrm flipH="1">
                <a:off x="6509971" y="2414215"/>
                <a:ext cx="328321" cy="328321"/>
              </a:xfrm>
              <a:prstGeom prst="curvedConnector4">
                <a:avLst>
                  <a:gd name="adj1" fmla="val -69627"/>
                  <a:gd name="adj2" fmla="val 169627"/>
                </a:avLst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28382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576A2-5D15-B245-BB1D-28FF957A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model feedback [2]</a:t>
            </a:r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018CC-7F90-C243-8D3D-AB033253AA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4444538" cy="3263504"/>
              </a:xfrm>
            </p:spPr>
            <p:txBody>
              <a:bodyPr/>
              <a:lstStyle/>
              <a:p>
                <a:r>
                  <a:rPr lang="en-CN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/>
                  <a:t>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/>
              </a:p>
              <a:p>
                <a:r>
                  <a:rPr lang="en-CN"/>
                  <a:t>The client reveals the sum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5018CC-7F90-C243-8D3D-AB033253A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4444538" cy="3263504"/>
              </a:xfrm>
              <a:blipFill>
                <a:blip r:embed="rId2"/>
                <a:stretch>
                  <a:fillRect l="-1783" t="-2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4D5E3-6A99-A541-AB00-72B5FC85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19</a:t>
            </a:fld>
            <a:endParaRPr lang="en-GB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66280D-FEEB-2C43-821A-9B81BD434E34}"/>
              </a:ext>
            </a:extLst>
          </p:cNvPr>
          <p:cNvGrpSpPr/>
          <p:nvPr/>
        </p:nvGrpSpPr>
        <p:grpSpPr>
          <a:xfrm>
            <a:off x="5073188" y="1923170"/>
            <a:ext cx="3687876" cy="2188938"/>
            <a:chOff x="5118764" y="285189"/>
            <a:chExt cx="3598817" cy="203132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7EF6110-35B0-BA43-9E90-4AA5279D0C9B}"/>
                </a:ext>
              </a:extLst>
            </p:cNvPr>
            <p:cNvGrpSpPr/>
            <p:nvPr/>
          </p:nvGrpSpPr>
          <p:grpSpPr>
            <a:xfrm>
              <a:off x="5185222" y="342800"/>
              <a:ext cx="3441803" cy="1960142"/>
              <a:chOff x="1986545" y="1388289"/>
              <a:chExt cx="5170910" cy="294488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491A264-0FF7-434F-84BE-7E2572BEF53C}"/>
                  </a:ext>
                </a:extLst>
              </p:cNvPr>
              <p:cNvGrpSpPr/>
              <p:nvPr/>
            </p:nvGrpSpPr>
            <p:grpSpPr>
              <a:xfrm>
                <a:off x="4339200" y="3665754"/>
                <a:ext cx="743640" cy="667420"/>
                <a:chOff x="5512526" y="2302328"/>
                <a:chExt cx="1606731" cy="1442050"/>
              </a:xfrm>
            </p:grpSpPr>
            <p:pic>
              <p:nvPicPr>
                <p:cNvPr id="56" name="Graphic 55" descr="Lock">
                  <a:extLst>
                    <a:ext uri="{FF2B5EF4-FFF2-40B4-BE49-F238E27FC236}">
                      <a16:creationId xmlns:a16="http://schemas.microsoft.com/office/drawing/2014/main" id="{AC43E898-9FF5-7A45-AADB-C121682D9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57" name="Graphic 56" descr="User">
                  <a:extLst>
                    <a:ext uri="{FF2B5EF4-FFF2-40B4-BE49-F238E27FC236}">
                      <a16:creationId xmlns:a16="http://schemas.microsoft.com/office/drawing/2014/main" id="{EABF2710-4833-8144-AED7-8F69D519FD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58" name="Graphic 57" descr="Database">
                  <a:extLst>
                    <a:ext uri="{FF2B5EF4-FFF2-40B4-BE49-F238E27FC236}">
                      <a16:creationId xmlns:a16="http://schemas.microsoft.com/office/drawing/2014/main" id="{4E016CF0-21D0-B24C-AD2D-17CBBF2FF4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5" name="Cloud 44">
                <a:extLst>
                  <a:ext uri="{FF2B5EF4-FFF2-40B4-BE49-F238E27FC236}">
                    <a16:creationId xmlns:a16="http://schemas.microsoft.com/office/drawing/2014/main" id="{F6F2E613-774C-064F-B753-3B9ADB645D14}"/>
                  </a:ext>
                </a:extLst>
              </p:cNvPr>
              <p:cNvSpPr/>
              <p:nvPr/>
            </p:nvSpPr>
            <p:spPr>
              <a:xfrm rot="159961">
                <a:off x="1986545" y="1388289"/>
                <a:ext cx="5170910" cy="1868011"/>
              </a:xfrm>
              <a:prstGeom prst="cloud">
                <a:avLst/>
              </a:prstGeom>
              <a:noFill/>
              <a:ln w="12700">
                <a:solidFill>
                  <a:srgbClr val="0042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pic>
            <p:nvPicPr>
              <p:cNvPr id="46" name="Graphic 45" descr="Computer">
                <a:extLst>
                  <a:ext uri="{FF2B5EF4-FFF2-40B4-BE49-F238E27FC236}">
                    <a16:creationId xmlns:a16="http://schemas.microsoft.com/office/drawing/2014/main" id="{0AA0D08A-804C-264B-ABB3-66DDDD189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01083" y="1495295"/>
                <a:ext cx="656642" cy="656642"/>
              </a:xfrm>
              <a:prstGeom prst="rect">
                <a:avLst/>
              </a:prstGeom>
            </p:spPr>
          </p:pic>
          <p:pic>
            <p:nvPicPr>
              <p:cNvPr id="47" name="Graphic 46" descr="Computer">
                <a:extLst>
                  <a:ext uri="{FF2B5EF4-FFF2-40B4-BE49-F238E27FC236}">
                    <a16:creationId xmlns:a16="http://schemas.microsoft.com/office/drawing/2014/main" id="{D4D31E86-FA79-9D43-B989-AD54F321D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41255" y="2085893"/>
                <a:ext cx="656642" cy="656642"/>
              </a:xfrm>
              <a:prstGeom prst="rect">
                <a:avLst/>
              </a:prstGeom>
            </p:spPr>
          </p:pic>
          <p:pic>
            <p:nvPicPr>
              <p:cNvPr id="48" name="Graphic 47" descr="Computer">
                <a:extLst>
                  <a:ext uri="{FF2B5EF4-FFF2-40B4-BE49-F238E27FC236}">
                    <a16:creationId xmlns:a16="http://schemas.microsoft.com/office/drawing/2014/main" id="{73CB66CB-7C6F-6648-A0D8-0960872C6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181650" y="2085894"/>
                <a:ext cx="656642" cy="656642"/>
              </a:xfrm>
              <a:prstGeom prst="rect">
                <a:avLst/>
              </a:prstGeom>
            </p:spPr>
          </p:pic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C111D56-B714-4547-A812-D1C54A69FDB9}"/>
                  </a:ext>
                </a:extLst>
              </p:cNvPr>
              <p:cNvCxnSpPr>
                <a:cxnSpLocks/>
                <a:stCxn id="54" idx="2"/>
                <a:endCxn id="58" idx="0"/>
              </p:cNvCxnSpPr>
              <p:nvPr/>
            </p:nvCxnSpPr>
            <p:spPr>
              <a:xfrm flipH="1">
                <a:off x="4629402" y="2350406"/>
                <a:ext cx="4525" cy="131534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C46DC3E-68D1-6D4E-880E-28B4AB286D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7722" y="2753816"/>
                <a:ext cx="1959828" cy="92321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6D994A0-F8FB-934F-B680-A435FFDEF9D8}"/>
                  </a:ext>
                </a:extLst>
              </p:cNvPr>
              <p:cNvCxnSpPr>
                <a:cxnSpLocks/>
                <a:stCxn id="48" idx="2"/>
                <a:endCxn id="58" idx="0"/>
              </p:cNvCxnSpPr>
              <p:nvPr/>
            </p:nvCxnSpPr>
            <p:spPr>
              <a:xfrm flipH="1">
                <a:off x="4629402" y="2742536"/>
                <a:ext cx="1880570" cy="92321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B9F9358-60F3-BD48-BE15-EF677E5A8F87}"/>
                  </a:ext>
                </a:extLst>
              </p:cNvPr>
              <p:cNvSpPr txBox="1"/>
              <p:nvPr/>
            </p:nvSpPr>
            <p:spPr>
              <a:xfrm>
                <a:off x="4873511" y="3676940"/>
                <a:ext cx="751880" cy="38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/>
                  <a:t>Client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879BBAF-53A6-6F49-82B6-D003D1325FCA}"/>
                  </a:ext>
                </a:extLst>
              </p:cNvPr>
              <p:cNvSpPr txBox="1"/>
              <p:nvPr/>
            </p:nvSpPr>
            <p:spPr>
              <a:xfrm>
                <a:off x="2221634" y="1815869"/>
                <a:ext cx="869888" cy="38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/>
                  <a:t>Party A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6658E12-14D2-EA46-8AA8-EAB023E6B9C2}"/>
                  </a:ext>
                </a:extLst>
              </p:cNvPr>
              <p:cNvSpPr txBox="1"/>
              <p:nvPr/>
            </p:nvSpPr>
            <p:spPr>
              <a:xfrm>
                <a:off x="4202596" y="1968927"/>
                <a:ext cx="862663" cy="38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/>
                  <a:t>Party B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2083652-4A98-5A4D-9538-5E16C3BABCAC}"/>
                  </a:ext>
                </a:extLst>
              </p:cNvPr>
              <p:cNvSpPr txBox="1"/>
              <p:nvPr/>
            </p:nvSpPr>
            <p:spPr>
              <a:xfrm>
                <a:off x="6043983" y="1819514"/>
                <a:ext cx="860255" cy="38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050"/>
                  <a:t>Party C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88890D-5520-0B46-9E13-8C269FAA88DD}"/>
                </a:ext>
              </a:extLst>
            </p:cNvPr>
            <p:cNvSpPr txBox="1"/>
            <p:nvPr/>
          </p:nvSpPr>
          <p:spPr>
            <a:xfrm>
              <a:off x="5118764" y="285189"/>
              <a:ext cx="3598817" cy="20313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  <a:p>
              <a:endParaRPr lang="en-CN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BB2371A-D35F-9D4F-BE09-EB82A09DCD64}"/>
              </a:ext>
            </a:extLst>
          </p:cNvPr>
          <p:cNvSpPr/>
          <p:nvPr/>
        </p:nvSpPr>
        <p:spPr>
          <a:xfrm>
            <a:off x="1165362" y="3282401"/>
            <a:ext cx="3360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What if some parties lie?</a:t>
            </a:r>
            <a:r>
              <a:rPr lang="en-CN" sz="240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1C8D6D4-1C60-4E40-855E-2B587FCE312D}"/>
              </a:ext>
            </a:extLst>
          </p:cNvPr>
          <p:cNvSpPr/>
          <p:nvPr/>
        </p:nvSpPr>
        <p:spPr>
          <a:xfrm>
            <a:off x="1595672" y="3843285"/>
            <a:ext cx="2510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CMR10"/>
              </a:rPr>
              <a:t>Use Beaver triples </a:t>
            </a:r>
          </a:p>
        </p:txBody>
      </p:sp>
    </p:spTree>
    <p:extLst>
      <p:ext uri="{BB962C8B-B14F-4D97-AF65-F5344CB8AC3E}">
        <p14:creationId xmlns:p14="http://schemas.microsoft.com/office/powerpoint/2010/main" val="309152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Project Management</a:t>
            </a:r>
            <a:endParaRPr lang="en-GB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45116E8-92D6-4536-A4D6-8D28CA62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91" y="1318978"/>
            <a:ext cx="7266046" cy="3448285"/>
          </a:xfrm>
        </p:spPr>
        <p:txBody>
          <a:bodyPr>
            <a:normAutofit/>
          </a:bodyPr>
          <a:lstStyle/>
          <a:p>
            <a:r>
              <a:rPr lang="en-US"/>
              <a:t>Goal: Implement a privacy preserving neural networks</a:t>
            </a:r>
            <a:r>
              <a:rPr lang="zh-CN" altLang="en-US"/>
              <a:t> </a:t>
            </a:r>
            <a:r>
              <a:rPr lang="en-US"/>
              <a:t>training approach in HFL with FedAvg [5].</a:t>
            </a:r>
          </a:p>
          <a:p>
            <a:r>
              <a:rPr lang="en-US"/>
              <a:t>Focus: Conduct secure aggregation with </a:t>
            </a:r>
            <a:r>
              <a:rPr lang="en-US" b="1"/>
              <a:t>MPC semi-honest additive secret sharing protocol in MP-SPDZ library [1].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3791E-BA2E-1843-AC07-4220300E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5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2"/>
    </mc:Choice>
    <mc:Fallback xmlns="">
      <p:transition spd="slow" advTm="452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A1B1-6E11-0C4D-A60B-301816E2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Beaver Triples [4]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FAE57-AF66-4249-89E0-63E4306512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For any secret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/>
                  <a:t>, generate an authentication tag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/>
              </a:p>
              <a:p>
                <a:r>
                  <a:rPr lang="en-CN"/>
                  <a:t>Send every triple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/>
                  <a:t> to the client</a:t>
                </a:r>
              </a:p>
              <a:p>
                <a:r>
                  <a:rPr lang="en-CN"/>
                  <a:t>Reveal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N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/>
                  <a:t> </a:t>
                </a:r>
              </a:p>
              <a:p>
                <a:r>
                  <a:rPr lang="en-CN"/>
                  <a:t>Accept it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b="0">
                    <a:solidFill>
                      <a:srgbClr val="C00000"/>
                    </a:solidFill>
                  </a:rPr>
                  <a:t> </a:t>
                </a:r>
                <a:r>
                  <a:rPr lang="en-CN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>
                    <a:solidFill>
                      <a:srgbClr val="C00000"/>
                    </a:solidFill>
                  </a:rPr>
                  <a:t> </a:t>
                </a:r>
                <a:r>
                  <a:rPr lang="en-CN"/>
                  <a:t>and</a:t>
                </a:r>
                <a:r>
                  <a:rPr lang="en-US" b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>
                  <a:solidFill>
                    <a:srgbClr val="C00000"/>
                  </a:solidFill>
                </a:endParaRPr>
              </a:p>
              <a:p>
                <a:endParaRPr lang="en-CN"/>
              </a:p>
              <a:p>
                <a:endParaRPr lang="en-C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FAE57-AF66-4249-89E0-63E430651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430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7D139-D1AE-A74A-9E09-57EB3DA1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20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59796B-06B6-A14A-B3A4-F21B4A39DDAF}"/>
                  </a:ext>
                </a:extLst>
              </p:cNvPr>
              <p:cNvSpPr/>
              <p:nvPr/>
            </p:nvSpPr>
            <p:spPr>
              <a:xfrm>
                <a:off x="1558803" y="3844588"/>
                <a:ext cx="6026393" cy="461665"/>
              </a:xfrm>
              <a:prstGeom prst="rect">
                <a:avLst/>
              </a:prstGeom>
              <a:ln w="127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rgbClr val="C00000"/>
                    </a:solidFill>
                  </a:rPr>
                  <a:t>Apply it to secure the correctness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4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59796B-06B6-A14A-B3A4-F21B4A39D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803" y="3844588"/>
                <a:ext cx="6026393" cy="461665"/>
              </a:xfrm>
              <a:prstGeom prst="rect">
                <a:avLst/>
              </a:prstGeom>
              <a:blipFill>
                <a:blip r:embed="rId3"/>
                <a:stretch>
                  <a:fillRect l="-1515" t="-9091" b="-28571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71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CN" sz="2800" b="1">
                <a:ea typeface="ＭＳ Ｐゴシック" charset="0"/>
              </a:rPr>
              <a:t>Demo</a:t>
            </a:r>
            <a:endParaRPr lang="en-GB" sz="2800" b="1">
              <a:ea typeface="ＭＳ Ｐゴシック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FCC1C-B903-564C-92F7-4F398E84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98C9E-7E53-804F-87C6-B02D5EE1738F}"/>
              </a:ext>
            </a:extLst>
          </p:cNvPr>
          <p:cNvSpPr txBox="1">
            <a:spLocks/>
          </p:cNvSpPr>
          <p:nvPr/>
        </p:nvSpPr>
        <p:spPr>
          <a:xfrm>
            <a:off x="51655" y="2074664"/>
            <a:ext cx="57699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2100" b="1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7430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8"/>
    </mc:Choice>
    <mc:Fallback xmlns="">
      <p:transition spd="slow" advTm="389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5A0A-3241-A943-B0B5-8C3D3AE9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Demo setting</a:t>
            </a:r>
            <a:endParaRPr lang="en-CN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349C1D-E543-45C0-AD00-D08D81AAC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42" y="1182721"/>
            <a:ext cx="7205139" cy="3959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We don't use existing Federated Learning frameworks such as </a:t>
            </a:r>
            <a:r>
              <a:rPr lang="en-US" sz="1800" dirty="0" err="1">
                <a:latin typeface="Arial"/>
                <a:cs typeface="Arial"/>
              </a:rPr>
              <a:t>PySyft</a:t>
            </a:r>
            <a:r>
              <a:rPr lang="en-US" sz="1800" dirty="0">
                <a:latin typeface="Arial"/>
                <a:cs typeface="Arial"/>
              </a:rPr>
              <a:t> or FATE.</a:t>
            </a:r>
          </a:p>
          <a:p>
            <a:r>
              <a:rPr lang="en-US" sz="1800" dirty="0">
                <a:latin typeface="Arial"/>
                <a:cs typeface="Arial"/>
              </a:rPr>
              <a:t>We implemented our platform and the network communication process all by ourselves.</a:t>
            </a:r>
          </a:p>
          <a:p>
            <a:r>
              <a:rPr lang="en-US" sz="1800" dirty="0">
                <a:latin typeface="Arial"/>
                <a:cs typeface="Arial"/>
              </a:rPr>
              <a:t>Then we can manipulate all the underlying structures of our programs and know deeply about how federated learning and secret sharing works.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CN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B7E7-90E6-4A45-9146-9E8EE539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E482B0-A764-7649-BFD8-7624B53F13A9}" type="slidenum">
              <a:rPr lang="en-GB" smtClean="0"/>
              <a:pPr>
                <a:spcAft>
                  <a:spcPts val="600"/>
                </a:spcAft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764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5A0A-3241-A943-B0B5-8C3D3AE9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Demo setting</a:t>
            </a:r>
            <a:endParaRPr lang="en-CN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349C1D-E543-45C0-AD00-D08D81AAC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42" y="1182721"/>
            <a:ext cx="7205139" cy="395989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800">
                <a:latin typeface="Arial"/>
                <a:cs typeface="Arial"/>
              </a:rPr>
              <a:t>Two real machine: Naibo Wang’s Laptop A (172.26.186.87), </a:t>
            </a:r>
            <a:r>
              <a:rPr lang="en-US" sz="1800" err="1">
                <a:latin typeface="Arial"/>
                <a:cs typeface="Arial"/>
              </a:rPr>
              <a:t>Shiqi</a:t>
            </a:r>
            <a:r>
              <a:rPr lang="en-US" sz="1800">
                <a:latin typeface="Arial"/>
                <a:cs typeface="Arial"/>
              </a:rPr>
              <a:t> Zhang’s Server B (172.28.176.153)</a:t>
            </a:r>
          </a:p>
          <a:p>
            <a:r>
              <a:rPr lang="en-US" sz="1800">
                <a:latin typeface="Arial"/>
                <a:cs typeface="Arial"/>
              </a:rPr>
              <a:t>Network Communication Protocol: RPC, Socket.</a:t>
            </a:r>
          </a:p>
          <a:p>
            <a:r>
              <a:rPr lang="en-US" sz="1800">
                <a:latin typeface="Arial"/>
                <a:cs typeface="Arial"/>
              </a:rPr>
              <a:t>Environment details: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r>
              <a:rPr lang="en-US" altLang="zh-CN" sz="1800">
                <a:latin typeface="Arial"/>
                <a:cs typeface="Arial"/>
                <a:hlinkClick r:id="rId2"/>
              </a:rPr>
              <a:t>Video</a:t>
            </a:r>
            <a:endParaRPr lang="en-US" sz="1800">
              <a:latin typeface="Arial"/>
              <a:cs typeface="Arial"/>
            </a:endParaRP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CN" sz="180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B7E7-90E6-4A45-9146-9E8EE539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E482B0-A764-7649-BFD8-7624B53F13A9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1E7E085-D8A9-4FA9-A629-63182C1E93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375054"/>
              </p:ext>
            </p:extLst>
          </p:nvPr>
        </p:nvGraphicFramePr>
        <p:xfrm>
          <a:off x="951723" y="2341870"/>
          <a:ext cx="6527953" cy="229183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83660">
                  <a:extLst>
                    <a:ext uri="{9D8B030D-6E8A-4147-A177-3AD203B41FA5}">
                      <a16:colId xmlns:a16="http://schemas.microsoft.com/office/drawing/2014/main" val="3548067770"/>
                    </a:ext>
                  </a:extLst>
                </a:gridCol>
                <a:gridCol w="2829519">
                  <a:extLst>
                    <a:ext uri="{9D8B030D-6E8A-4147-A177-3AD203B41FA5}">
                      <a16:colId xmlns:a16="http://schemas.microsoft.com/office/drawing/2014/main" val="2203871670"/>
                    </a:ext>
                  </a:extLst>
                </a:gridCol>
                <a:gridCol w="2114774">
                  <a:extLst>
                    <a:ext uri="{9D8B030D-6E8A-4147-A177-3AD203B41FA5}">
                      <a16:colId xmlns:a16="http://schemas.microsoft.com/office/drawing/2014/main" val="2634827414"/>
                    </a:ext>
                  </a:extLst>
                </a:gridCol>
              </a:tblGrid>
              <a:tr h="152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Role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IP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Port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/>
                </a:tc>
                <a:extLst>
                  <a:ext uri="{0D108BD9-81ED-4DB2-BD59-A6C34878D82A}">
                    <a16:rowId xmlns:a16="http://schemas.microsoft.com/office/drawing/2014/main" val="726993371"/>
                  </a:ext>
                </a:extLst>
              </a:tr>
              <a:tr h="152550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Worker 0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172.26.186.87 (A)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50001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220257025"/>
                  </a:ext>
                </a:extLst>
              </a:tr>
              <a:tr h="152550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Worker 1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172.28.176.153 (B)</a:t>
                      </a: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50002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994040401"/>
                  </a:ext>
                </a:extLst>
              </a:tr>
              <a:tr h="143240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altLang="zh-CN" sz="1600" u="none" strike="noStrike" kern="1200" dirty="0">
                          <a:effectLst/>
                        </a:rPr>
                        <a:t>Worker 2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172.28.176.153 (B)</a:t>
                      </a: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50003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2280798304"/>
                  </a:ext>
                </a:extLst>
              </a:tr>
              <a:tr h="152550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altLang="zh-CN" sz="1600" u="none" strike="noStrike" kern="1200">
                          <a:effectLst/>
                        </a:rPr>
                        <a:t>Worker 3</a:t>
                      </a:r>
                      <a:endParaRPr lang="en-US" altLang="zh-CN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172.28.176.153 (B)</a:t>
                      </a: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50004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2716852669"/>
                  </a:ext>
                </a:extLst>
              </a:tr>
              <a:tr h="162719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altLang="zh-CN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Coordinator</a:t>
                      </a: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172.26.186.87 (A)</a:t>
                      </a:r>
                      <a:endParaRPr lang="en-US" altLang="zh-CN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50000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1872237354"/>
                  </a:ext>
                </a:extLst>
              </a:tr>
              <a:tr h="162719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Secret Party A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172.28.176.153 (B)</a:t>
                      </a: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14001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4230895544"/>
                  </a:ext>
                </a:extLst>
              </a:tr>
              <a:tr h="296309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altLang="zh-CN" sz="1600" u="none" strike="noStrike" kern="1200">
                          <a:effectLst/>
                        </a:rPr>
                        <a:t>Secret Party B</a:t>
                      </a:r>
                      <a:endParaRPr lang="en-US" altLang="zh-CN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172.28.176.153 (B)</a:t>
                      </a: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14002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3203959373"/>
                  </a:ext>
                </a:extLst>
              </a:tr>
              <a:tr h="152550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altLang="zh-CN" sz="1600" u="none" strike="noStrike" kern="1200">
                          <a:effectLst/>
                        </a:rPr>
                        <a:t>Secret Party C</a:t>
                      </a:r>
                      <a:endParaRPr lang="en-US" altLang="zh-CN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172.28.176.153 (B)</a:t>
                      </a: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14003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232368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59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5A0A-3241-A943-B0B5-8C3D3AE9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Demo display</a:t>
            </a:r>
            <a:endParaRPr lang="en-CN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349C1D-E543-45C0-AD00-D08D81AAC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43" y="1342209"/>
            <a:ext cx="6364306" cy="3373299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Two real server: A (172.26.186.87), B (172.28.176.153)</a:t>
            </a:r>
          </a:p>
          <a:p>
            <a:endParaRPr lang="en-CN" sz="180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B7E7-90E6-4A45-9146-9E8EE539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E482B0-A764-7649-BFD8-7624B53F13A9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  <p:pic>
        <p:nvPicPr>
          <p:cNvPr id="3" name="bandicam 2020-11-12 19-15-54-769">
            <a:hlinkClick r:id="" action="ppaction://media"/>
            <a:extLst>
              <a:ext uri="{FF2B5EF4-FFF2-40B4-BE49-F238E27FC236}">
                <a16:creationId xmlns:a16="http://schemas.microsoft.com/office/drawing/2014/main" id="{341C9105-1E5C-49D8-A36E-49D31264D6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374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939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9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CN" sz="2800" b="1">
                <a:ea typeface="ＭＳ Ｐゴシック" charset="0"/>
              </a:rPr>
              <a:t>Experiments</a:t>
            </a:r>
            <a:endParaRPr lang="en-GB" sz="2800" b="1">
              <a:ea typeface="ＭＳ Ｐゴシック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FCC1C-B903-564C-92F7-4F398E84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98C9E-7E53-804F-87C6-B02D5EE1738F}"/>
              </a:ext>
            </a:extLst>
          </p:cNvPr>
          <p:cNvSpPr txBox="1">
            <a:spLocks/>
          </p:cNvSpPr>
          <p:nvPr/>
        </p:nvSpPr>
        <p:spPr>
          <a:xfrm>
            <a:off x="51655" y="2074664"/>
            <a:ext cx="57699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2100" b="1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62017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8"/>
    </mc:Choice>
    <mc:Fallback xmlns="">
      <p:transition spd="slow" advTm="389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5A0A-3241-A943-B0B5-8C3D3AE9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 and models</a:t>
            </a:r>
            <a:endParaRPr lang="en-CN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3591EA-9416-F64A-8B54-E262AB026D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480986"/>
              </p:ext>
            </p:extLst>
          </p:nvPr>
        </p:nvGraphicFramePr>
        <p:xfrm>
          <a:off x="205740" y="1786716"/>
          <a:ext cx="5760327" cy="323153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467875">
                  <a:extLst>
                    <a:ext uri="{9D8B030D-6E8A-4147-A177-3AD203B41FA5}">
                      <a16:colId xmlns:a16="http://schemas.microsoft.com/office/drawing/2014/main" val="3548067770"/>
                    </a:ext>
                  </a:extLst>
                </a:gridCol>
                <a:gridCol w="1411151">
                  <a:extLst>
                    <a:ext uri="{9D8B030D-6E8A-4147-A177-3AD203B41FA5}">
                      <a16:colId xmlns:a16="http://schemas.microsoft.com/office/drawing/2014/main" val="2203871670"/>
                    </a:ext>
                  </a:extLst>
                </a:gridCol>
                <a:gridCol w="954923">
                  <a:extLst>
                    <a:ext uri="{9D8B030D-6E8A-4147-A177-3AD203B41FA5}">
                      <a16:colId xmlns:a16="http://schemas.microsoft.com/office/drawing/2014/main" val="2634827414"/>
                    </a:ext>
                  </a:extLst>
                </a:gridCol>
                <a:gridCol w="1926378">
                  <a:extLst>
                    <a:ext uri="{9D8B030D-6E8A-4147-A177-3AD203B41FA5}">
                      <a16:colId xmlns:a16="http://schemas.microsoft.com/office/drawing/2014/main" val="2756188725"/>
                    </a:ext>
                  </a:extLst>
                </a:gridCol>
              </a:tblGrid>
              <a:tr h="152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Dataset [8] - [17]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err="1">
                          <a:effectLst/>
                        </a:rPr>
                        <a:t>Datasize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Model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Description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b"/>
                </a:tc>
                <a:extLst>
                  <a:ext uri="{0D108BD9-81ED-4DB2-BD59-A6C34878D82A}">
                    <a16:rowId xmlns:a16="http://schemas.microsoft.com/office/drawing/2014/main" val="726993371"/>
                  </a:ext>
                </a:extLst>
              </a:tr>
              <a:tr h="152550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 err="1">
                          <a:effectLst/>
                        </a:rPr>
                        <a:t>mnist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70,000 (52.4M)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CNN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handwritten number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220257025"/>
                  </a:ext>
                </a:extLst>
              </a:tr>
              <a:tr h="152550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 err="1">
                          <a:effectLst/>
                        </a:rPr>
                        <a:t>femnist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70,000 </a:t>
                      </a:r>
                      <a:r>
                        <a:rPr lang="en-US" altLang="zh-CN" sz="1600" u="none" strike="noStrike" kern="1200">
                          <a:effectLst/>
                        </a:rPr>
                        <a:t>(52.4M)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CNN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clothes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994040401"/>
                  </a:ext>
                </a:extLst>
              </a:tr>
              <a:tr h="143240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cifar10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60,000 (177M)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CNN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objects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2280798304"/>
                  </a:ext>
                </a:extLst>
              </a:tr>
              <a:tr h="152550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 err="1">
                          <a:effectLst/>
                        </a:rPr>
                        <a:t>chest_xray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5,840 (1.14G)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CNN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xray images of chests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2716852669"/>
                  </a:ext>
                </a:extLst>
              </a:tr>
              <a:tr h="162719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COVID19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2,905 (1.17G)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CNN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COVID-19 radiography images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1872237354"/>
                  </a:ext>
                </a:extLst>
              </a:tr>
              <a:tr h="162719"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 err="1">
                          <a:effectLst/>
                        </a:rPr>
                        <a:t>malaria_cell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27,558 (317M)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CNN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marL="0" algn="l" defTabSz="685800" rtl="0" eaLnBrk="1" fontAlgn="b" latinLnBrk="0" hangingPunct="1"/>
                      <a:r>
                        <a:rPr lang="en-US" sz="1600" u="none" strike="noStrike" kern="1200">
                          <a:effectLst/>
                        </a:rPr>
                        <a:t>cell to detect malaria</a:t>
                      </a:r>
                      <a:endParaRPr lang="en-US" sz="16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4230895544"/>
                  </a:ext>
                </a:extLst>
              </a:tr>
              <a:tr h="2127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HAM10000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10,015 (2.57G)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CNN (DenseNet)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skin images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3203959373"/>
                  </a:ext>
                </a:extLst>
              </a:tr>
              <a:tr h="152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err="1">
                          <a:effectLst/>
                        </a:rPr>
                        <a:t>heart_disease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303 (12K)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MLP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human info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2323682551"/>
                  </a:ext>
                </a:extLst>
              </a:tr>
              <a:tr h="152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COVID19_twitter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2,756 (466K)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LSTM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tweets about COVID19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563749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heartbeat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832 (152M)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LSTM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heart</a:t>
                      </a:r>
                      <a:r>
                        <a:rPr lang="en-US" altLang="zh-CN" sz="1600" u="none" strike="noStrike">
                          <a:effectLst/>
                        </a:rPr>
                        <a:t>-</a:t>
                      </a:r>
                      <a:r>
                        <a:rPr lang="en-US" sz="1600" u="none" strike="noStrike">
                          <a:effectLst/>
                        </a:rPr>
                        <a:t>beat sound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5601" marT="5601" marB="0" anchor="ctr"/>
                </a:tc>
                <a:extLst>
                  <a:ext uri="{0D108BD9-81ED-4DB2-BD59-A6C34878D82A}">
                    <a16:rowId xmlns:a16="http://schemas.microsoft.com/office/drawing/2014/main" val="282508081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B7E7-90E6-4A45-9146-9E8EE539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259B40-69E5-CE4B-8AB5-E9762256BFC8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86700" cy="50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/>
              <a:t>Focus on classification task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BEC38-5CD7-E84C-A2C9-1CA09184C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0932" y="232941"/>
            <a:ext cx="1844252" cy="1266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E574B-43D3-5B49-A0A2-0FB28670A1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1479" y="1506736"/>
            <a:ext cx="3032521" cy="1070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63B3AD-CCA3-B145-AD31-27156627EDE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82658" y="2538854"/>
            <a:ext cx="1344973" cy="1238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B291-BCC4-4D44-921C-73C8613713D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58025" y="228357"/>
            <a:ext cx="2085975" cy="1300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DC04A7-0A4A-F04D-8309-6B66034BCE4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717231" y="2503607"/>
            <a:ext cx="1334893" cy="1238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85CC8-AF36-7542-A4CF-7DE0B8BCD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679" y="3656001"/>
            <a:ext cx="2934120" cy="109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09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/>
              <a:t>Experiment Settings</a:t>
            </a:r>
            <a:endParaRPr lang="en-GB" sz="2800" b="1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45116E8-92D6-4536-A4D6-8D28CA62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91" y="1318978"/>
            <a:ext cx="7770298" cy="37221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altLang="zh-CN" sz="1400" dirty="0">
                <a:latin typeface="Arial"/>
                <a:cs typeface="Arial"/>
              </a:rPr>
              <a:t>Optimizer: Adam</a:t>
            </a:r>
          </a:p>
          <a:p>
            <a:r>
              <a:rPr lang="en-US" sz="1400" dirty="0">
                <a:latin typeface="Arial"/>
                <a:cs typeface="Arial"/>
              </a:rPr>
              <a:t>Dataset: All 10 datasets.</a:t>
            </a:r>
          </a:p>
          <a:p>
            <a:r>
              <a:rPr lang="en-US" sz="1400" dirty="0">
                <a:latin typeface="Arial"/>
                <a:cs typeface="Arial"/>
              </a:rPr>
              <a:t>Dataset Split: Both IID and Non-IID, training set 70%, test set 30%.</a:t>
            </a:r>
            <a:endParaRPr lang="en-US" sz="1400" dirty="0"/>
          </a:p>
          <a:p>
            <a:r>
              <a:rPr lang="en-US" sz="1400" dirty="0">
                <a:latin typeface="Arial"/>
                <a:cs typeface="Arial"/>
              </a:rPr>
              <a:t>Worker number: Simulated 100 users and deployed in real environment with 5 users.</a:t>
            </a:r>
          </a:p>
          <a:p>
            <a:r>
              <a:rPr lang="en-US" sz="1400" dirty="0">
                <a:latin typeface="Arial"/>
                <a:cs typeface="Arial"/>
              </a:rPr>
              <a:t>Number of users selected per epoch: 10.</a:t>
            </a:r>
          </a:p>
          <a:p>
            <a:r>
              <a:rPr lang="en-US" sz="1400" dirty="0">
                <a:latin typeface="Arial"/>
                <a:cs typeface="Arial"/>
              </a:rPr>
              <a:t>Local epochs: 5.</a:t>
            </a:r>
          </a:p>
          <a:p>
            <a:r>
              <a:rPr lang="en-US" sz="1400" dirty="0">
                <a:latin typeface="Arial"/>
                <a:cs typeface="Arial"/>
              </a:rPr>
              <a:t>Local batch size: 50.</a:t>
            </a:r>
          </a:p>
          <a:p>
            <a:r>
              <a:rPr lang="en-US" sz="1400" dirty="0">
                <a:latin typeface="Arial"/>
                <a:cs typeface="Arial"/>
              </a:rPr>
              <a:t>Learning rate: 0.001.</a:t>
            </a:r>
          </a:p>
          <a:p>
            <a:r>
              <a:rPr lang="en-US" sz="1400" dirty="0">
                <a:latin typeface="Arial"/>
                <a:cs typeface="Arial"/>
              </a:rPr>
              <a:t>Epochs: from 100 to 300.</a:t>
            </a:r>
          </a:p>
          <a:p>
            <a:endParaRPr lang="en-US" sz="1400" dirty="0"/>
          </a:p>
          <a:p>
            <a:r>
              <a:rPr lang="en-US" sz="1400" dirty="0">
                <a:latin typeface="Arial"/>
                <a:cs typeface="Arial"/>
              </a:rPr>
              <a:t>CPU: </a:t>
            </a:r>
            <a:r>
              <a:rPr lang="pt-BR" sz="1400" dirty="0">
                <a:latin typeface="Arial"/>
                <a:cs typeface="Arial"/>
              </a:rPr>
              <a:t>72  core Intel(R) Xeon(R) Gold 6240 CPU @ 2.60GHz</a:t>
            </a:r>
            <a:endParaRPr lang="en-US" sz="1400" dirty="0">
              <a:latin typeface="Arial"/>
              <a:cs typeface="Arial"/>
            </a:endParaRPr>
          </a:p>
          <a:p>
            <a:r>
              <a:rPr lang="en-US" sz="1400" dirty="0">
                <a:latin typeface="Arial"/>
                <a:cs typeface="Arial"/>
              </a:rPr>
              <a:t>GPU: 2 NVIDIA RTX 2080Ti, each with 11GB CUDA Memory</a:t>
            </a:r>
          </a:p>
          <a:p>
            <a:r>
              <a:rPr lang="en-US" sz="1400" dirty="0">
                <a:latin typeface="Arial"/>
                <a:cs typeface="Arial"/>
              </a:rPr>
              <a:t>Memory: 310GB</a:t>
            </a:r>
          </a:p>
          <a:p>
            <a:r>
              <a:rPr lang="en-US" sz="1400" dirty="0">
                <a:latin typeface="Arial"/>
                <a:cs typeface="Arial"/>
              </a:rPr>
              <a:t>Python version: 3.8.1, Pytorch version: 1.7.0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3791E-BA2E-1843-AC07-4220300E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2"/>
    </mc:Choice>
    <mc:Fallback xmlns="">
      <p:transition spd="slow" advTm="4526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/>
              <a:t>Experiment Comparison: Training Curve</a:t>
            </a:r>
            <a:endParaRPr lang="en-GB" sz="2800" b="1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45116E8-92D6-4536-A4D6-8D28CA62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90" y="1318978"/>
            <a:ext cx="8236597" cy="3722129"/>
          </a:xfrm>
        </p:spPr>
        <p:txBody>
          <a:bodyPr>
            <a:normAutofit/>
          </a:bodyPr>
          <a:lstStyle/>
          <a:p>
            <a:r>
              <a:rPr lang="en-US" altLang="zh-CN" sz="1600" dirty="0"/>
              <a:t>Get training curves for 10 datasets</a:t>
            </a:r>
            <a:r>
              <a:rPr lang="en-US" sz="1600" dirty="0"/>
              <a:t>:</a:t>
            </a:r>
          </a:p>
          <a:p>
            <a:r>
              <a:rPr lang="en-US" sz="1600" dirty="0" err="1"/>
              <a:t>IID_train</a:t>
            </a:r>
            <a:r>
              <a:rPr lang="en-US" sz="1600" dirty="0"/>
              <a:t>: training accuracy for IID setting.</a:t>
            </a:r>
          </a:p>
          <a:p>
            <a:r>
              <a:rPr lang="en-US" altLang="zh-CN" sz="1600" dirty="0" err="1"/>
              <a:t>IID_test</a:t>
            </a:r>
            <a:r>
              <a:rPr lang="en-US" altLang="zh-CN" sz="1600" dirty="0"/>
              <a:t>: test accuracy for IID setting.</a:t>
            </a:r>
          </a:p>
          <a:p>
            <a:r>
              <a:rPr lang="en-US" altLang="zh-CN" sz="1600" dirty="0"/>
              <a:t>Non-</a:t>
            </a:r>
            <a:r>
              <a:rPr lang="en-US" altLang="zh-CN" sz="1600" dirty="0" err="1"/>
              <a:t>IID_train</a:t>
            </a:r>
            <a:r>
              <a:rPr lang="en-US" altLang="zh-CN" sz="1600" dirty="0"/>
              <a:t>: training accuracy for Non-IID setting.</a:t>
            </a:r>
          </a:p>
          <a:p>
            <a:r>
              <a:rPr lang="en-US" altLang="zh-CN" sz="1600" dirty="0"/>
              <a:t>Non-</a:t>
            </a:r>
            <a:r>
              <a:rPr lang="en-US" altLang="zh-CN" sz="1600" dirty="0" err="1"/>
              <a:t>IID_test</a:t>
            </a:r>
            <a:r>
              <a:rPr lang="en-US" altLang="zh-CN" sz="1600" dirty="0"/>
              <a:t>: test accuracy for Non-IID setting.</a:t>
            </a:r>
          </a:p>
          <a:p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3791E-BA2E-1843-AC07-4220300E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0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2"/>
    </mc:Choice>
    <mc:Fallback xmlns="">
      <p:transition spd="slow" advTm="4526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7845B2-8BE0-43A0-9CEE-F5DCB365DF6D}"/>
              </a:ext>
            </a:extLst>
          </p:cNvPr>
          <p:cNvSpPr/>
          <p:nvPr/>
        </p:nvSpPr>
        <p:spPr>
          <a:xfrm>
            <a:off x="-190500" y="285750"/>
            <a:ext cx="1014413" cy="102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C99F1F9-65F5-4176-ACB4-0F3331B4A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392" y="3797166"/>
            <a:ext cx="8236597" cy="1307368"/>
          </a:xfrm>
        </p:spPr>
        <p:txBody>
          <a:bodyPr>
            <a:normAutofit/>
          </a:bodyPr>
          <a:lstStyle/>
          <a:p>
            <a:r>
              <a:rPr lang="en-US" altLang="zh-CN" sz="1300" dirty="0"/>
              <a:t>Overall, IID training accuracy &gt; IID test accuracy &gt; Non-IID training accuracy &gt; Non-IID test accuracy.</a:t>
            </a:r>
          </a:p>
          <a:p>
            <a:r>
              <a:rPr lang="en-US" altLang="zh-CN" sz="1300" dirty="0"/>
              <a:t>IID training curves are smooth, while Non-IID curves fluctuate a lot, which means IID settings are more stable to models.</a:t>
            </a:r>
          </a:p>
          <a:p>
            <a:r>
              <a:rPr lang="en-US" altLang="zh-CN" sz="1300" dirty="0"/>
              <a:t>* For </a:t>
            </a:r>
            <a:r>
              <a:rPr lang="en-US" altLang="zh-CN" sz="1300" dirty="0" err="1"/>
              <a:t>heart_disease</a:t>
            </a:r>
            <a:r>
              <a:rPr lang="en-US" altLang="zh-CN" sz="1300" dirty="0"/>
              <a:t> and heartbeat dataset, since the data amount is relatively small, so there is no Non-IID setting.</a:t>
            </a:r>
            <a:endParaRPr lang="en-US" sz="13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3791E-BA2E-1843-AC07-4220300E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07D0B2FA-A184-4773-B106-47DECEAAB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382" y="126814"/>
            <a:ext cx="1621649" cy="1646470"/>
          </a:xfrm>
          <a:prstGeom prst="rect">
            <a:avLst/>
          </a:prstGeom>
        </p:spPr>
      </p:pic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11187735-C299-441F-AB4C-568DA2D0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0" y="126814"/>
            <a:ext cx="1650920" cy="164647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8B3BC33-610E-406B-B89A-60D897243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238" y="141067"/>
            <a:ext cx="1593071" cy="164647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C70A418C-05B7-40D9-BDAD-D5FD8AA57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123" y="116141"/>
            <a:ext cx="1596828" cy="1646470"/>
          </a:xfrm>
          <a:prstGeom prst="rect">
            <a:avLst/>
          </a:prstGeom>
        </p:spPr>
      </p:pic>
      <p:pic>
        <p:nvPicPr>
          <p:cNvPr id="18" name="Picture 1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42D3C332-3C6D-4AB8-AED9-2BD373B9C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765" y="141067"/>
            <a:ext cx="1549713" cy="15734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1FF66C-D402-4E8B-A681-8082E9E0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0" y="1941794"/>
            <a:ext cx="1650920" cy="167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33B0DBEB-77C4-4D6F-B977-281BB369ED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422" y="1941794"/>
            <a:ext cx="1586610" cy="1612763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C74A743-2712-4DB9-B3CF-B40FBF6269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4859" y="1941794"/>
            <a:ext cx="1588450" cy="1612764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02037025-506E-47EA-B0A9-3BCD9A2B20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3540" y="1941794"/>
            <a:ext cx="1525993" cy="1573433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E3247DBD-93CC-498C-8624-781C602353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5440" y="1922128"/>
            <a:ext cx="1584038" cy="16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2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2"/>
    </mc:Choice>
    <mc:Fallback xmlns="">
      <p:transition spd="slow" advTm="452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rgbClr val="ED7F0D"/>
                </a:solidFill>
              </a:rPr>
              <a:t>Background</a:t>
            </a:r>
          </a:p>
          <a:p>
            <a:r>
              <a:rPr lang="en-US" altLang="zh-CN">
                <a:solidFill>
                  <a:srgbClr val="ED7F0D"/>
                </a:solidFill>
              </a:rPr>
              <a:t>Project Overview</a:t>
            </a:r>
          </a:p>
          <a:p>
            <a:r>
              <a:rPr lang="en-US" altLang="zh-CN">
                <a:solidFill>
                  <a:srgbClr val="ED7F0D"/>
                </a:solidFill>
              </a:rPr>
              <a:t>Implementation Details</a:t>
            </a:r>
          </a:p>
          <a:p>
            <a:r>
              <a:rPr lang="en-US" altLang="zh-CN">
                <a:solidFill>
                  <a:srgbClr val="ED7F0D"/>
                </a:solidFill>
              </a:rPr>
              <a:t>Demo</a:t>
            </a:r>
          </a:p>
          <a:p>
            <a:r>
              <a:rPr lang="en-US" altLang="zh-CN">
                <a:solidFill>
                  <a:srgbClr val="ED7F0D"/>
                </a:solidFill>
              </a:rPr>
              <a:t>Experiments</a:t>
            </a:r>
          </a:p>
          <a:p>
            <a:r>
              <a:rPr lang="en-US" altLang="zh-CN">
                <a:solidFill>
                  <a:srgbClr val="ED7F0D"/>
                </a:solidFill>
              </a:rPr>
              <a:t>Conclusion &amp; Our Thoughts</a:t>
            </a:r>
          </a:p>
          <a:p>
            <a:r>
              <a:rPr lang="en-US" altLang="zh-CN">
                <a:solidFill>
                  <a:srgbClr val="ED7F0D"/>
                </a:solidFill>
              </a:rPr>
              <a:t>Other Information</a:t>
            </a:r>
          </a:p>
          <a:p>
            <a:pPr marL="0" indent="0">
              <a:buNone/>
            </a:pPr>
            <a:endParaRPr lang="en-US" altLang="zh-CN">
              <a:solidFill>
                <a:srgbClr val="ED7F0D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3791E-BA2E-1843-AC07-4220300E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9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65"/>
    </mc:Choice>
    <mc:Fallback xmlns="">
      <p:transition spd="slow" advTm="3446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/>
              <a:t>Experiment Comparison: Training Curve</a:t>
            </a:r>
            <a:endParaRPr lang="en-GB" sz="28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C0D52A-A06D-4A3E-8095-E7E981C84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4" y="3640369"/>
            <a:ext cx="7543241" cy="1126894"/>
          </a:xfrm>
        </p:spPr>
        <p:txBody>
          <a:bodyPr>
            <a:normAutofit/>
          </a:bodyPr>
          <a:lstStyle/>
          <a:p>
            <a:r>
              <a:rPr lang="en-US" altLang="zh-CN" sz="1200" dirty="0"/>
              <a:t>Different types of data show different training trends, data preprocess is very important.</a:t>
            </a:r>
          </a:p>
          <a:p>
            <a:r>
              <a:rPr lang="en-US" altLang="zh-CN" sz="1200" dirty="0"/>
              <a:t>For sequence data (e.g., audio data), curve fluctuates more than other types of data, not as stable as images.</a:t>
            </a:r>
          </a:p>
          <a:p>
            <a:r>
              <a:rPr lang="en-US" altLang="zh-CN" sz="1200" dirty="0"/>
              <a:t>All models training on 10 datasets will converge finally, but accuracies still can be improved for some models.</a:t>
            </a:r>
          </a:p>
          <a:p>
            <a:r>
              <a:rPr lang="en-US" altLang="zh-CN" sz="1200" dirty="0"/>
              <a:t>A good model structure as well as its hyper parameters are very important for training models.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3791E-BA2E-1843-AC07-4220300E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20BBE4A-F491-41DB-9DCA-FD590956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6" y="1503130"/>
            <a:ext cx="1836760" cy="1893861"/>
          </a:xfrm>
          <a:prstGeom prst="rect">
            <a:avLst/>
          </a:prstGeom>
        </p:spPr>
      </p:pic>
      <p:pic>
        <p:nvPicPr>
          <p:cNvPr id="4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B628B51A-B13B-4BAA-9101-78881B386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541" y="1484627"/>
            <a:ext cx="1836759" cy="186487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AF2623C-9D69-4178-83D4-42FD6070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484" y="1503131"/>
            <a:ext cx="1898980" cy="192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CA3B8191-E5F9-4D7D-927C-D7078E3C0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789" y="1539649"/>
            <a:ext cx="1825007" cy="185509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F38937-28CC-4022-BA82-87E9225B2768}"/>
              </a:ext>
            </a:extLst>
          </p:cNvPr>
          <p:cNvSpPr txBox="1">
            <a:spLocks/>
          </p:cNvSpPr>
          <p:nvPr/>
        </p:nvSpPr>
        <p:spPr>
          <a:xfrm>
            <a:off x="1095934" y="1235158"/>
            <a:ext cx="7543241" cy="2402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>
                <a:solidFill>
                  <a:schemeClr val="tx1"/>
                </a:solidFill>
              </a:rPr>
              <a:t>Images (CNN)               Text contents (LSTM)       Structural data (MLP)              Audio data (LSTM)</a:t>
            </a:r>
          </a:p>
        </p:txBody>
      </p:sp>
    </p:spTree>
    <p:extLst>
      <p:ext uri="{BB962C8B-B14F-4D97-AF65-F5344CB8AC3E}">
        <p14:creationId xmlns:p14="http://schemas.microsoft.com/office/powerpoint/2010/main" val="115781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2"/>
    </mc:Choice>
    <mc:Fallback xmlns="">
      <p:transition spd="slow" advTm="4526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/>
              <a:t>Experiment Comparison: Max Accuracy</a:t>
            </a:r>
            <a:endParaRPr lang="en-GB" sz="2800" b="1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45116E8-92D6-4536-A4D6-8D28CA62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90" y="1318978"/>
            <a:ext cx="8236597" cy="3722129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Get max test accuracies</a:t>
            </a:r>
            <a:r>
              <a:rPr lang="en-US" sz="1400" dirty="0"/>
              <a:t> in the following models:</a:t>
            </a:r>
          </a:p>
          <a:p>
            <a:r>
              <a:rPr lang="en-US" sz="1400" dirty="0"/>
              <a:t>Baseline: model trained on a single machine with all dataset.</a:t>
            </a:r>
          </a:p>
          <a:p>
            <a:r>
              <a:rPr lang="en-US" sz="1400" dirty="0" err="1"/>
              <a:t>FedAvg_IID</a:t>
            </a:r>
            <a:r>
              <a:rPr lang="en-US" sz="1400" dirty="0"/>
              <a:t>: global model trained on federated setting with IID dataset partition.</a:t>
            </a:r>
          </a:p>
          <a:p>
            <a:r>
              <a:rPr lang="en-US" sz="1400" dirty="0" err="1"/>
              <a:t>FedAvg_Non_IID</a:t>
            </a:r>
            <a:r>
              <a:rPr lang="en-US" sz="1400" dirty="0"/>
              <a:t>: </a:t>
            </a:r>
            <a:r>
              <a:rPr lang="en-US" altLang="zh-CN" sz="1400" dirty="0"/>
              <a:t>global model</a:t>
            </a:r>
            <a:r>
              <a:rPr lang="en-US" sz="1400" dirty="0"/>
              <a:t> on federated setting with Non-IID dataset partition.</a:t>
            </a:r>
          </a:p>
          <a:p>
            <a:r>
              <a:rPr lang="en-US" sz="1400" dirty="0" err="1"/>
              <a:t>FedAvg_single_IID</a:t>
            </a:r>
            <a:r>
              <a:rPr lang="en-US" sz="1400" dirty="0"/>
              <a:t>:  </a:t>
            </a:r>
            <a:r>
              <a:rPr lang="en-US" altLang="zh-CN" sz="1400" dirty="0"/>
              <a:t>single model trained on federated setting with IID dataset partition.</a:t>
            </a:r>
            <a:endParaRPr lang="en-US" sz="1400" dirty="0"/>
          </a:p>
          <a:p>
            <a:r>
              <a:rPr lang="en-US" sz="1400" dirty="0" err="1"/>
              <a:t>FedAvg_single_Non_IID</a:t>
            </a:r>
            <a:r>
              <a:rPr lang="en-US" sz="1400" dirty="0"/>
              <a:t>:</a:t>
            </a:r>
            <a:r>
              <a:rPr lang="en-US" altLang="zh-CN" sz="1400" dirty="0"/>
              <a:t>  single model trained on federated setting with IID dataset partition.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* Global model means the model after averaging per round.</a:t>
            </a:r>
          </a:p>
          <a:p>
            <a:r>
              <a:rPr lang="en-US" sz="1400" dirty="0">
                <a:solidFill>
                  <a:schemeClr val="tx1"/>
                </a:solidFill>
              </a:rPr>
              <a:t>* Single model means every client’s local model before averaging per round.</a:t>
            </a:r>
          </a:p>
          <a:p>
            <a:r>
              <a:rPr lang="en-US" sz="1400" dirty="0">
                <a:solidFill>
                  <a:schemeClr val="tx1"/>
                </a:solidFill>
              </a:rPr>
              <a:t>* We test all selected clients’ single models and get the average of these test accuracies.</a:t>
            </a:r>
          </a:p>
          <a:p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3791E-BA2E-1843-AC07-4220300E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9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2"/>
    </mc:Choice>
    <mc:Fallback xmlns="">
      <p:transition spd="slow" advTm="4526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3B36-D5F1-C240-8DE4-600E4B34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/>
              <a:t>Experiment Comparison: Max Accuracy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5B4DC-3BCB-4D4E-86C2-8F1CB890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29715-9535-410B-9C92-F4A4515DB56B}"/>
              </a:ext>
            </a:extLst>
          </p:cNvPr>
          <p:cNvSpPr txBox="1"/>
          <p:nvPr/>
        </p:nvSpPr>
        <p:spPr>
          <a:xfrm>
            <a:off x="628650" y="4405995"/>
            <a:ext cx="7658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4282"/>
                </a:solidFill>
                <a:latin typeface="Arial" charset="0"/>
                <a:cs typeface="Arial" charset="0"/>
              </a:rPr>
              <a:t>Basically, Baseline &gt; </a:t>
            </a:r>
            <a:r>
              <a:rPr lang="en-US" altLang="zh-CN" sz="1200" dirty="0" err="1">
                <a:solidFill>
                  <a:srgbClr val="004282"/>
                </a:solidFill>
                <a:latin typeface="Arial" charset="0"/>
                <a:cs typeface="Arial" charset="0"/>
              </a:rPr>
              <a:t>FedAvg_IID</a:t>
            </a:r>
            <a:r>
              <a:rPr lang="en-US" altLang="zh-CN" sz="1200" dirty="0">
                <a:solidFill>
                  <a:srgbClr val="004282"/>
                </a:solidFill>
                <a:latin typeface="Arial" charset="0"/>
                <a:cs typeface="Arial" charset="0"/>
              </a:rPr>
              <a:t> &gt; </a:t>
            </a:r>
            <a:r>
              <a:rPr lang="en-US" altLang="zh-CN" sz="1200" dirty="0" err="1">
                <a:solidFill>
                  <a:srgbClr val="004282"/>
                </a:solidFill>
                <a:latin typeface="Arial" charset="0"/>
                <a:cs typeface="Arial" charset="0"/>
              </a:rPr>
              <a:t>FedAvg_NonIID</a:t>
            </a:r>
            <a:r>
              <a:rPr lang="en-US" altLang="zh-CN" sz="1200" dirty="0">
                <a:solidFill>
                  <a:srgbClr val="004282"/>
                </a:solidFill>
                <a:latin typeface="Arial" charset="0"/>
                <a:cs typeface="Arial" charset="0"/>
              </a:rPr>
              <a:t> &gt; </a:t>
            </a:r>
            <a:r>
              <a:rPr lang="en-US" altLang="zh-CN" sz="1200" dirty="0" err="1">
                <a:solidFill>
                  <a:srgbClr val="004282"/>
                </a:solidFill>
                <a:latin typeface="Arial" charset="0"/>
                <a:cs typeface="Arial" charset="0"/>
              </a:rPr>
              <a:t>FedAvg_single_IID</a:t>
            </a:r>
            <a:r>
              <a:rPr lang="en-US" altLang="zh-CN" sz="1200" dirty="0">
                <a:solidFill>
                  <a:srgbClr val="004282"/>
                </a:solidFill>
                <a:latin typeface="Arial" charset="0"/>
                <a:cs typeface="Arial" charset="0"/>
              </a:rPr>
              <a:t> &gt; </a:t>
            </a:r>
            <a:r>
              <a:rPr lang="en-US" altLang="zh-CN" sz="1200" dirty="0" err="1">
                <a:solidFill>
                  <a:srgbClr val="004282"/>
                </a:solidFill>
                <a:latin typeface="Arial" charset="0"/>
                <a:cs typeface="Arial" charset="0"/>
              </a:rPr>
              <a:t>FedAvg_single_Non_IID</a:t>
            </a:r>
            <a:r>
              <a:rPr lang="en-US" altLang="zh-CN" sz="1200" dirty="0">
                <a:solidFill>
                  <a:srgbClr val="004282"/>
                </a:solidFill>
                <a:latin typeface="Arial" charset="0"/>
                <a:cs typeface="Arial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4282"/>
                </a:solidFill>
                <a:latin typeface="Arial" charset="0"/>
                <a:cs typeface="Arial" charset="0"/>
              </a:rPr>
              <a:t>In some cases, </a:t>
            </a:r>
            <a:r>
              <a:rPr lang="en-US" altLang="zh-CN" sz="1200" dirty="0" err="1">
                <a:solidFill>
                  <a:srgbClr val="004282"/>
                </a:solidFill>
                <a:latin typeface="Arial" charset="0"/>
                <a:cs typeface="Arial" charset="0"/>
              </a:rPr>
              <a:t>FedAvg_single_IID</a:t>
            </a:r>
            <a:r>
              <a:rPr lang="en-US" altLang="zh-CN" sz="1200" dirty="0">
                <a:solidFill>
                  <a:srgbClr val="004282"/>
                </a:solidFill>
                <a:latin typeface="Arial" charset="0"/>
                <a:cs typeface="Arial" charset="0"/>
              </a:rPr>
              <a:t> setting better than </a:t>
            </a:r>
            <a:r>
              <a:rPr lang="en-US" altLang="zh-CN" sz="1200" dirty="0" err="1">
                <a:solidFill>
                  <a:srgbClr val="004282"/>
                </a:solidFill>
                <a:latin typeface="Arial" charset="0"/>
                <a:cs typeface="Arial" charset="0"/>
              </a:rPr>
              <a:t>FedAvg_Non_IID</a:t>
            </a:r>
            <a:r>
              <a:rPr lang="en-US" altLang="zh-CN" sz="1200" dirty="0">
                <a:solidFill>
                  <a:srgbClr val="004282"/>
                </a:solidFill>
                <a:latin typeface="Arial" charset="0"/>
                <a:cs typeface="Arial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4282"/>
                </a:solidFill>
                <a:latin typeface="Arial" charset="0"/>
                <a:cs typeface="Arial" charset="0"/>
              </a:rPr>
              <a:t>Global model is obviously better than single model, which proves the needs for federated learning.</a:t>
            </a:r>
          </a:p>
        </p:txBody>
      </p:sp>
      <p:graphicFrame>
        <p:nvGraphicFramePr>
          <p:cNvPr id="11" name="图表 1">
            <a:extLst>
              <a:ext uri="{FF2B5EF4-FFF2-40B4-BE49-F238E27FC236}">
                <a16:creationId xmlns:a16="http://schemas.microsoft.com/office/drawing/2014/main" id="{CBB6A457-C5C9-46D9-BD1A-5E46D688E6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879500"/>
              </p:ext>
            </p:extLst>
          </p:nvPr>
        </p:nvGraphicFramePr>
        <p:xfrm>
          <a:off x="545307" y="1026435"/>
          <a:ext cx="7851538" cy="3379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0522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3B36-D5F1-C240-8DE4-600E4B34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/>
              <a:t>Experiment Comparison: Number Of Users</a:t>
            </a:r>
            <a:endParaRPr lang="en-CN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5B4DC-3BCB-4D4E-86C2-8F1CB890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29715-9535-410B-9C92-F4A4515DB56B}"/>
              </a:ext>
            </a:extLst>
          </p:cNvPr>
          <p:cNvSpPr txBox="1"/>
          <p:nvPr/>
        </p:nvSpPr>
        <p:spPr>
          <a:xfrm>
            <a:off x="628650" y="4177395"/>
            <a:ext cx="7658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4282"/>
                </a:solidFill>
                <a:latin typeface="Arial" charset="0"/>
                <a:cs typeface="Arial" charset="0"/>
              </a:rPr>
              <a:t>Setting B is better than setting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4282"/>
                </a:solidFill>
                <a:latin typeface="Arial" charset="0"/>
                <a:cs typeface="Arial" charset="0"/>
              </a:rPr>
              <a:t>Each user from setting B has more data than setting A, thus provide better performance.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1044E733-CE54-4E88-87A4-7AE073ACA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338258"/>
              </p:ext>
            </p:extLst>
          </p:nvPr>
        </p:nvGraphicFramePr>
        <p:xfrm>
          <a:off x="826226" y="1936206"/>
          <a:ext cx="6446521" cy="21356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7355">
                  <a:extLst>
                    <a:ext uri="{9D8B030D-6E8A-4147-A177-3AD203B41FA5}">
                      <a16:colId xmlns:a16="http://schemas.microsoft.com/office/drawing/2014/main" val="2423257677"/>
                    </a:ext>
                  </a:extLst>
                </a:gridCol>
                <a:gridCol w="1837574">
                  <a:extLst>
                    <a:ext uri="{9D8B030D-6E8A-4147-A177-3AD203B41FA5}">
                      <a16:colId xmlns:a16="http://schemas.microsoft.com/office/drawing/2014/main" val="1886638396"/>
                    </a:ext>
                  </a:extLst>
                </a:gridCol>
                <a:gridCol w="2811592">
                  <a:extLst>
                    <a:ext uri="{9D8B030D-6E8A-4147-A177-3AD203B41FA5}">
                      <a16:colId xmlns:a16="http://schemas.microsoft.com/office/drawing/2014/main" val="574269784"/>
                    </a:ext>
                  </a:extLst>
                </a:gridCol>
              </a:tblGrid>
              <a:tr h="364827">
                <a:tc>
                  <a:txBody>
                    <a:bodyPr/>
                    <a:lstStyle/>
                    <a:p>
                      <a:r>
                        <a:rPr lang="en-CN" sz="1200"/>
                        <a:t>Dataset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Setting A </a:t>
                      </a:r>
                      <a:r>
                        <a:rPr lang="en-US" altLang="zh-CN" sz="1200"/>
                        <a:t>Accuracy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Setting B Accuracy</a:t>
                      </a:r>
                      <a:endParaRPr lang="en-CN" sz="1200"/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2597001506"/>
                  </a:ext>
                </a:extLst>
              </a:tr>
              <a:tr h="368533">
                <a:tc>
                  <a:txBody>
                    <a:bodyPr/>
                    <a:lstStyle/>
                    <a:p>
                      <a:r>
                        <a:rPr lang="en-US" sz="1200"/>
                        <a:t>Femnist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0.8783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0.8948</a:t>
                      </a:r>
                      <a:endParaRPr lang="en-CN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2554563740"/>
                  </a:ext>
                </a:extLst>
              </a:tr>
              <a:tr h="368533">
                <a:tc>
                  <a:txBody>
                    <a:bodyPr/>
                    <a:lstStyle/>
                    <a:p>
                      <a:r>
                        <a:rPr lang="en-US" altLang="zh-CN" sz="1200"/>
                        <a:t>CIFAR10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0.7779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0.8131</a:t>
                      </a:r>
                      <a:endParaRPr lang="en-CN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1346049307"/>
                  </a:ext>
                </a:extLst>
              </a:tr>
              <a:tr h="368533">
                <a:tc>
                  <a:txBody>
                    <a:bodyPr/>
                    <a:lstStyle/>
                    <a:p>
                      <a:r>
                        <a:rPr lang="en-US" altLang="zh-CN" sz="1200"/>
                        <a:t>COVID19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0.9209622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en-CN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1743689464"/>
                  </a:ext>
                </a:extLst>
              </a:tr>
              <a:tr h="332611">
                <a:tc>
                  <a:txBody>
                    <a:bodyPr/>
                    <a:lstStyle/>
                    <a:p>
                      <a:r>
                        <a:rPr lang="en-US" sz="1200"/>
                        <a:t>Malaria_cell_images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0.9204</a:t>
                      </a:r>
                      <a:endParaRPr lang="en-CN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0.9357</a:t>
                      </a:r>
                      <a:endParaRPr lang="en-CN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4175062013"/>
                  </a:ext>
                </a:extLst>
              </a:tr>
              <a:tr h="332611">
                <a:tc>
                  <a:txBody>
                    <a:bodyPr/>
                    <a:lstStyle/>
                    <a:p>
                      <a:r>
                        <a:rPr lang="en-US" sz="1200"/>
                        <a:t>COVID19_twitter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0.7993</a:t>
                      </a:r>
                      <a:endParaRPr lang="en-CN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0.824</a:t>
                      </a:r>
                      <a:endParaRPr lang="en-CN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168704294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75CCBAF-5955-40D0-A3F6-A461C0F1362E}"/>
              </a:ext>
            </a:extLst>
          </p:cNvPr>
          <p:cNvSpPr txBox="1"/>
          <p:nvPr/>
        </p:nvSpPr>
        <p:spPr>
          <a:xfrm>
            <a:off x="582930" y="1259952"/>
            <a:ext cx="7658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4282"/>
                </a:solidFill>
                <a:latin typeface="Arial" charset="0"/>
                <a:cs typeface="Arial" charset="0"/>
              </a:rPr>
              <a:t>Setting A: 100 users, 10 users selected every epoch.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4282"/>
                </a:solidFill>
                <a:latin typeface="Arial" charset="0"/>
                <a:cs typeface="Arial" charset="0"/>
              </a:rPr>
              <a:t>Setting B: 5 users, 3 users selected every epoch.</a:t>
            </a:r>
          </a:p>
        </p:txBody>
      </p:sp>
    </p:spTree>
    <p:extLst>
      <p:ext uri="{BB962C8B-B14F-4D97-AF65-F5344CB8AC3E}">
        <p14:creationId xmlns:p14="http://schemas.microsoft.com/office/powerpoint/2010/main" val="2620115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5A0A-3241-A943-B0B5-8C3D3AE9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Efficiency: secret sharing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B7E7-90E6-4A45-9146-9E8EE539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34</a:t>
            </a:fld>
            <a:endParaRPr lang="en-GB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3703FDA-DF0D-A246-8635-1807861D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754096"/>
              </p:ext>
            </p:extLst>
          </p:nvPr>
        </p:nvGraphicFramePr>
        <p:xfrm>
          <a:off x="378037" y="1750059"/>
          <a:ext cx="3894664" cy="16800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8959">
                  <a:extLst>
                    <a:ext uri="{9D8B030D-6E8A-4147-A177-3AD203B41FA5}">
                      <a16:colId xmlns:a16="http://schemas.microsoft.com/office/drawing/2014/main" val="2423257677"/>
                    </a:ext>
                  </a:extLst>
                </a:gridCol>
                <a:gridCol w="1104997">
                  <a:extLst>
                    <a:ext uri="{9D8B030D-6E8A-4147-A177-3AD203B41FA5}">
                      <a16:colId xmlns:a16="http://schemas.microsoft.com/office/drawing/2014/main" val="1886638396"/>
                    </a:ext>
                  </a:extLst>
                </a:gridCol>
                <a:gridCol w="1690708">
                  <a:extLst>
                    <a:ext uri="{9D8B030D-6E8A-4147-A177-3AD203B41FA5}">
                      <a16:colId xmlns:a16="http://schemas.microsoft.com/office/drawing/2014/main" val="574269784"/>
                    </a:ext>
                  </a:extLst>
                </a:gridCol>
              </a:tblGrid>
              <a:tr h="304794">
                <a:tc>
                  <a:txBody>
                    <a:bodyPr/>
                    <a:lstStyle/>
                    <a:p>
                      <a:r>
                        <a:rPr lang="en-CN" sz="1200"/>
                        <a:t>Dataset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</a:t>
                      </a:r>
                      <a:r>
                        <a:rPr lang="en-CN" sz="1200"/>
                        <a:t>ecret sharing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W</a:t>
                      </a:r>
                      <a:r>
                        <a:rPr lang="en-CN" sz="1200"/>
                        <a:t>ithout </a:t>
                      </a:r>
                      <a:r>
                        <a:rPr lang="en-US" sz="1200"/>
                        <a:t>S</a:t>
                      </a:r>
                      <a:r>
                        <a:rPr lang="en-CN" sz="1200"/>
                        <a:t>ecret sharing</a:t>
                      </a:r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2597001506"/>
                  </a:ext>
                </a:extLst>
              </a:tr>
              <a:tr h="307890">
                <a:tc>
                  <a:txBody>
                    <a:bodyPr/>
                    <a:lstStyle/>
                    <a:p>
                      <a:r>
                        <a:rPr lang="en-US" sz="1200"/>
                        <a:t>heart_disease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/>
                        <a:t>215.47s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CN" sz="1200"/>
                        <a:t>20.88s</a:t>
                      </a:r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2554563740"/>
                  </a:ext>
                </a:extLst>
              </a:tr>
              <a:tr h="307890">
                <a:tc>
                  <a:txBody>
                    <a:bodyPr/>
                    <a:lstStyle/>
                    <a:p>
                      <a:r>
                        <a:rPr lang="en-US" altLang="zh-CN" sz="1200"/>
                        <a:t>heartbeat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/>
                        <a:t>1647.14s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36.92s</a:t>
                      </a:r>
                      <a:endParaRPr lang="en-CN" sz="1200"/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1346049307"/>
                  </a:ext>
                </a:extLst>
              </a:tr>
              <a:tr h="307890">
                <a:tc>
                  <a:txBody>
                    <a:bodyPr/>
                    <a:lstStyle/>
                    <a:p>
                      <a:r>
                        <a:rPr lang="en-US" altLang="zh-CN" sz="1200"/>
                        <a:t>femnist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1107.81s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CN" sz="1200"/>
                        <a:t>164.24s</a:t>
                      </a:r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1743689464"/>
                  </a:ext>
                </a:extLst>
              </a:tr>
              <a:tr h="307890">
                <a:tc>
                  <a:txBody>
                    <a:bodyPr/>
                    <a:lstStyle/>
                    <a:p>
                      <a:r>
                        <a:rPr lang="en-US" sz="1200"/>
                        <a:t>m</a:t>
                      </a:r>
                      <a:r>
                        <a:rPr lang="en-CN" sz="1200"/>
                        <a:t>nist 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/>
                        <a:t>1002.75s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192.66s</a:t>
                      </a:r>
                      <a:endParaRPr lang="en-CN" sz="1200"/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4175062013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1525DB6-5AA9-DA4C-AA31-19FDE7D5B9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074207"/>
              </p:ext>
            </p:extLst>
          </p:nvPr>
        </p:nvGraphicFramePr>
        <p:xfrm>
          <a:off x="4307316" y="1413991"/>
          <a:ext cx="4458647" cy="2315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1C4BCE1-75A6-6A41-A832-322D3A8B73ED}"/>
              </a:ext>
            </a:extLst>
          </p:cNvPr>
          <p:cNvSpPr/>
          <p:nvPr/>
        </p:nvSpPr>
        <p:spPr>
          <a:xfrm>
            <a:off x="1646555" y="3656496"/>
            <a:ext cx="58508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>
                <a:solidFill>
                  <a:srgbClr val="004282"/>
                </a:solidFill>
                <a:latin typeface="Arial" charset="0"/>
                <a:cs typeface="Arial" charset="0"/>
              </a:rPr>
              <a:t>Setting: Two clients and three parties</a:t>
            </a:r>
            <a:endParaRPr lang="en-US" sz="1600">
              <a:solidFill>
                <a:srgbClr val="004282"/>
              </a:solidFill>
              <a:latin typeface="Arial" charset="0"/>
              <a:cs typeface="Arial" charset="0"/>
            </a:endParaRPr>
          </a:p>
          <a:p>
            <a:r>
              <a:rPr lang="en-US" sz="1600">
                <a:solidFill>
                  <a:srgbClr val="004282"/>
                </a:solidFill>
                <a:latin typeface="Arial" charset="0"/>
                <a:cs typeface="Arial" charset="0"/>
              </a:rPr>
              <a:t>Y-axis: Overall FL time with secret sharing: (s)</a:t>
            </a:r>
          </a:p>
          <a:p>
            <a:r>
              <a:rPr lang="en-US" sz="1600">
                <a:solidFill>
                  <a:srgbClr val="004282"/>
                </a:solidFill>
                <a:latin typeface="Arial" charset="0"/>
                <a:cs typeface="Arial" charset="0"/>
              </a:rPr>
              <a:t>X-axis: Total local model size of each client in 5 epochs: (MB)</a:t>
            </a:r>
          </a:p>
          <a:p>
            <a:endParaRPr lang="en-US" sz="1600">
              <a:solidFill>
                <a:srgbClr val="004282"/>
              </a:solidFill>
              <a:latin typeface="Arial" charset="0"/>
              <a:cs typeface="Arial" charset="0"/>
            </a:endParaRPr>
          </a:p>
          <a:p>
            <a:endParaRPr lang="en-US" sz="1600">
              <a:solidFill>
                <a:srgbClr val="00428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543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5A0A-3241-A943-B0B5-8C3D3AE9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Efficiency: Communication Cost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B7E7-90E6-4A45-9146-9E8EE539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35</a:t>
            </a:fld>
            <a:endParaRPr lang="en-GB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3703FDA-DF0D-A246-8635-1807861D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923754"/>
              </p:ext>
            </p:extLst>
          </p:nvPr>
        </p:nvGraphicFramePr>
        <p:xfrm>
          <a:off x="1083431" y="1578444"/>
          <a:ext cx="6473432" cy="16800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3691">
                  <a:extLst>
                    <a:ext uri="{9D8B030D-6E8A-4147-A177-3AD203B41FA5}">
                      <a16:colId xmlns:a16="http://schemas.microsoft.com/office/drawing/2014/main" val="2423257677"/>
                    </a:ext>
                  </a:extLst>
                </a:gridCol>
                <a:gridCol w="1280689">
                  <a:extLst>
                    <a:ext uri="{9D8B030D-6E8A-4147-A177-3AD203B41FA5}">
                      <a16:colId xmlns:a16="http://schemas.microsoft.com/office/drawing/2014/main" val="1886638396"/>
                    </a:ext>
                  </a:extLst>
                </a:gridCol>
                <a:gridCol w="1959526">
                  <a:extLst>
                    <a:ext uri="{9D8B030D-6E8A-4147-A177-3AD203B41FA5}">
                      <a16:colId xmlns:a16="http://schemas.microsoft.com/office/drawing/2014/main" val="574269784"/>
                    </a:ext>
                  </a:extLst>
                </a:gridCol>
                <a:gridCol w="1959526">
                  <a:extLst>
                    <a:ext uri="{9D8B030D-6E8A-4147-A177-3AD203B41FA5}">
                      <a16:colId xmlns:a16="http://schemas.microsoft.com/office/drawing/2014/main" val="2115246202"/>
                    </a:ext>
                  </a:extLst>
                </a:gridCol>
              </a:tblGrid>
              <a:tr h="304794">
                <a:tc>
                  <a:txBody>
                    <a:bodyPr/>
                    <a:lstStyle/>
                    <a:p>
                      <a:r>
                        <a:rPr lang="en-CN" sz="1200" dirty="0"/>
                        <a:t>Dataset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Model Size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Network Transferring Time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Training time per epoch</a:t>
                      </a:r>
                      <a:endParaRPr lang="en-CN" sz="1200"/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2597001506"/>
                  </a:ext>
                </a:extLst>
              </a:tr>
              <a:tr h="307890">
                <a:tc>
                  <a:txBody>
                    <a:bodyPr/>
                    <a:lstStyle/>
                    <a:p>
                      <a:r>
                        <a:rPr lang="en-US" sz="1200"/>
                        <a:t>m</a:t>
                      </a:r>
                      <a:r>
                        <a:rPr lang="en-CN" sz="1200"/>
                        <a:t>nist 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88KB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2ms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1.38s</a:t>
                      </a:r>
                      <a:endParaRPr lang="en-CN" sz="1200"/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2198563324"/>
                  </a:ext>
                </a:extLst>
              </a:tr>
              <a:tr h="307890">
                <a:tc>
                  <a:txBody>
                    <a:bodyPr/>
                    <a:lstStyle/>
                    <a:p>
                      <a:r>
                        <a:rPr lang="en-US" sz="1200"/>
                        <a:t>COVID19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1MB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0.017s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6.25s</a:t>
                      </a:r>
                      <a:endParaRPr lang="en-CN" sz="1200"/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2554563740"/>
                  </a:ext>
                </a:extLst>
              </a:tr>
              <a:tr h="307890">
                <a:tc>
                  <a:txBody>
                    <a:bodyPr/>
                    <a:lstStyle/>
                    <a:p>
                      <a:r>
                        <a:rPr lang="en-US" altLang="zh-CN" sz="1200"/>
                        <a:t>CIFAR10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13.6M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1.37s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37.59s</a:t>
                      </a:r>
                      <a:endParaRPr lang="en-CN" sz="1200"/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1346049307"/>
                  </a:ext>
                </a:extLst>
              </a:tr>
              <a:tr h="3078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HAM10000</a:t>
                      </a:r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27.8M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2.59s</a:t>
                      </a:r>
                      <a:endParaRPr lang="en-CN" sz="1200"/>
                    </a:p>
                  </a:txBody>
                  <a:tcPr marL="82697" marR="82697" marT="41348" marB="41348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21min</a:t>
                      </a:r>
                      <a:endParaRPr lang="en-CN" sz="1200"/>
                    </a:p>
                  </a:txBody>
                  <a:tcPr marL="82697" marR="82697" marT="41348" marB="41348"/>
                </a:tc>
                <a:extLst>
                  <a:ext uri="{0D108BD9-81ED-4DB2-BD59-A6C34878D82A}">
                    <a16:rowId xmlns:a16="http://schemas.microsoft.com/office/drawing/2014/main" val="350288676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24849B3-C724-4890-97CE-A00818C6BF93}"/>
              </a:ext>
            </a:extLst>
          </p:cNvPr>
          <p:cNvSpPr/>
          <p:nvPr/>
        </p:nvSpPr>
        <p:spPr>
          <a:xfrm>
            <a:off x="1045663" y="3519336"/>
            <a:ext cx="67267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282"/>
                </a:solidFill>
                <a:latin typeface="Arial" charset="0"/>
                <a:cs typeface="Arial" charset="0"/>
              </a:rPr>
              <a:t>In LAN, averaging transferring speed is around 12MB/s,  compared with local disk writing speed </a:t>
            </a:r>
            <a:r>
              <a:rPr lang="en-US" altLang="zh-CN" sz="1600" dirty="0">
                <a:solidFill>
                  <a:srgbClr val="004282"/>
                </a:solidFill>
                <a:latin typeface="Arial" charset="0"/>
                <a:cs typeface="Arial" charset="0"/>
              </a:rPr>
              <a:t>300MB/s</a:t>
            </a:r>
            <a:r>
              <a:rPr lang="en-US" sz="1600" dirty="0">
                <a:solidFill>
                  <a:srgbClr val="004282"/>
                </a:solidFill>
                <a:latin typeface="Arial" charset="0"/>
                <a:cs typeface="Arial" charset="0"/>
              </a:rPr>
              <a:t> on a single machine.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4282"/>
                </a:solidFill>
                <a:latin typeface="Arial" charset="0"/>
                <a:cs typeface="Arial" charset="0"/>
              </a:rPr>
              <a:t>Compared with training time for each clients, the transferring time can be ignored for both small and big models.</a:t>
            </a:r>
          </a:p>
        </p:txBody>
      </p:sp>
    </p:spTree>
    <p:extLst>
      <p:ext uri="{BB962C8B-B14F-4D97-AF65-F5344CB8AC3E}">
        <p14:creationId xmlns:p14="http://schemas.microsoft.com/office/powerpoint/2010/main" val="914811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2800" b="1">
                <a:ea typeface="ＭＳ Ｐゴシック" charset="0"/>
              </a:rPr>
              <a:t>Conclusion &amp; Our Thoughts</a:t>
            </a:r>
            <a:endParaRPr lang="en-GB" sz="2800" b="1">
              <a:ea typeface="ＭＳ Ｐゴシック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FCC1C-B903-564C-92F7-4F398E84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98C9E-7E53-804F-87C6-B02D5EE1738F}"/>
              </a:ext>
            </a:extLst>
          </p:cNvPr>
          <p:cNvSpPr txBox="1">
            <a:spLocks/>
          </p:cNvSpPr>
          <p:nvPr/>
        </p:nvSpPr>
        <p:spPr>
          <a:xfrm>
            <a:off x="51655" y="2074664"/>
            <a:ext cx="57699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2100" b="1">
                <a:solidFill>
                  <a:schemeClr val="bg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63987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8"/>
    </mc:Choice>
    <mc:Fallback xmlns="">
      <p:transition spd="slow" advTm="389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5A0A-3241-A943-B0B5-8C3D3AE9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>
                <a:ea typeface="ＭＳ Ｐゴシック" charset="0"/>
              </a:rPr>
              <a:t>Conclusion &amp; </a:t>
            </a:r>
            <a:r>
              <a:rPr lang="en-US" sz="3600" b="1">
                <a:ea typeface="ＭＳ Ｐゴシック" charset="0"/>
              </a:rPr>
              <a:t>Our Thoughts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4B424-79BB-5C49-B1BC-8CDB82FF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110538" cy="3398044"/>
          </a:xfrm>
        </p:spPr>
        <p:txBody>
          <a:bodyPr>
            <a:normAutofit fontScale="92500" lnSpcReduction="10000"/>
          </a:bodyPr>
          <a:lstStyle/>
          <a:p>
            <a:r>
              <a:rPr lang="en-CN" sz="1800" dirty="0"/>
              <a:t>Secret sharing causes large time overhead</a:t>
            </a:r>
          </a:p>
          <a:p>
            <a:pPr lvl="1"/>
            <a:r>
              <a:rPr lang="en-CN" sz="1600" dirty="0"/>
              <a:t>In mnist dataset, overall 1000 seconds for 7.5MB model </a:t>
            </a:r>
            <a:endParaRPr lang="en-US" sz="1600" dirty="0"/>
          </a:p>
          <a:p>
            <a:pPr lvl="1"/>
            <a:r>
              <a:rPr lang="en-US" altLang="zh-CN" sz="1600" dirty="0"/>
              <a:t>Secret sharing is lossless computing, so the model accuracy remains the same as non-secret-share setting. </a:t>
            </a:r>
            <a:endParaRPr lang="en-US" sz="1600" dirty="0"/>
          </a:p>
          <a:p>
            <a:r>
              <a:rPr lang="en-US" sz="1800" dirty="0"/>
              <a:t>Communication time can be ignored when the model is relatively small in LAN (conduct in Internet?).</a:t>
            </a:r>
          </a:p>
          <a:p>
            <a:r>
              <a:rPr lang="en-US" sz="1800" dirty="0"/>
              <a:t>IID setting performs better than Non-IID, and more stable for model training.</a:t>
            </a:r>
          </a:p>
          <a:p>
            <a:r>
              <a:rPr lang="en-US" sz="1800" dirty="0"/>
              <a:t>Data preprocess and model selection are very important for model training.</a:t>
            </a:r>
          </a:p>
          <a:p>
            <a:r>
              <a:rPr lang="en-US" sz="1800" dirty="0"/>
              <a:t>Different user numbers and fraction selected can affect model performance.</a:t>
            </a:r>
          </a:p>
          <a:p>
            <a:endParaRPr lang="en-US" sz="1800" dirty="0"/>
          </a:p>
          <a:p>
            <a:r>
              <a:rPr lang="en-US" altLang="zh-CN" sz="1800" dirty="0"/>
              <a:t>Deploy the program on Internet at various platforms, and test communication costs and detect other latent problems (such as drop off).</a:t>
            </a:r>
            <a:endParaRPr lang="en-US" sz="1800" dirty="0"/>
          </a:p>
          <a:p>
            <a:endParaRPr lang="en-C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B7E7-90E6-4A45-9146-9E8EE539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135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2800" b="1">
                <a:ea typeface="ＭＳ Ｐゴシック" charset="0"/>
              </a:rPr>
              <a:t>Other Information</a:t>
            </a:r>
            <a:endParaRPr lang="en-GB" sz="2800" b="1">
              <a:ea typeface="ＭＳ Ｐゴシック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FCC1C-B903-564C-92F7-4F398E84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98C9E-7E53-804F-87C6-B02D5EE1738F}"/>
              </a:ext>
            </a:extLst>
          </p:cNvPr>
          <p:cNvSpPr txBox="1">
            <a:spLocks/>
          </p:cNvSpPr>
          <p:nvPr/>
        </p:nvSpPr>
        <p:spPr>
          <a:xfrm>
            <a:off x="51655" y="2074664"/>
            <a:ext cx="57699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2100" b="1">
                <a:solidFill>
                  <a:schemeClr val="bg1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877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8"/>
    </mc:Choice>
    <mc:Fallback xmlns="">
      <p:transition spd="slow" advTm="389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>
                <a:ea typeface="ＭＳ Ｐゴシック" charset="0"/>
              </a:rPr>
              <a:t>Task Division</a:t>
            </a:r>
            <a:endParaRPr lang="en-GB" sz="2800" b="1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45116E8-92D6-4536-A4D6-8D28CA62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91" y="1318978"/>
            <a:ext cx="7770298" cy="3448285"/>
          </a:xfrm>
        </p:spPr>
        <p:txBody>
          <a:bodyPr>
            <a:normAutofit/>
          </a:bodyPr>
          <a:lstStyle/>
          <a:p>
            <a:r>
              <a:rPr lang="en-US" sz="1700"/>
              <a:t>Literature Review (</a:t>
            </a:r>
            <a:r>
              <a:rPr lang="en-US" altLang="zh-CN" sz="1700" err="1"/>
              <a:t>Naibo</a:t>
            </a:r>
            <a:r>
              <a:rPr lang="en-US" altLang="zh-CN" sz="1700"/>
              <a:t> Wang, </a:t>
            </a:r>
            <a:r>
              <a:rPr lang="en-US" altLang="zh-CN" sz="1700" err="1"/>
              <a:t>Shiqi</a:t>
            </a:r>
            <a:r>
              <a:rPr lang="en-US" altLang="zh-CN" sz="1700"/>
              <a:t> Zhang</a:t>
            </a:r>
            <a:r>
              <a:rPr lang="en-US" sz="1700"/>
              <a:t>).</a:t>
            </a:r>
          </a:p>
          <a:p>
            <a:r>
              <a:rPr lang="en-US" altLang="zh-CN" sz="1700"/>
              <a:t>Dataset preparation and processing (</a:t>
            </a:r>
            <a:r>
              <a:rPr lang="en-US" altLang="zh-CN" sz="1700" err="1"/>
              <a:t>Naibo</a:t>
            </a:r>
            <a:r>
              <a:rPr lang="en-US" altLang="zh-CN" sz="1700"/>
              <a:t> Wang).</a:t>
            </a:r>
          </a:p>
          <a:p>
            <a:r>
              <a:rPr lang="en-US" sz="1700" err="1"/>
              <a:t>FedAvg</a:t>
            </a:r>
            <a:r>
              <a:rPr lang="en-US" sz="1700"/>
              <a:t> model implementation with Python </a:t>
            </a:r>
            <a:r>
              <a:rPr lang="en-US" altLang="zh-CN" sz="1700"/>
              <a:t>(</a:t>
            </a:r>
            <a:r>
              <a:rPr lang="en-US" altLang="zh-CN" sz="1700" err="1"/>
              <a:t>Naibo</a:t>
            </a:r>
            <a:r>
              <a:rPr lang="en-US" altLang="zh-CN" sz="1700"/>
              <a:t> Wang)</a:t>
            </a:r>
            <a:r>
              <a:rPr lang="en-US" sz="1700"/>
              <a:t>.</a:t>
            </a:r>
          </a:p>
          <a:p>
            <a:r>
              <a:rPr lang="en-US" sz="1700"/>
              <a:t>Real </a:t>
            </a:r>
            <a:r>
              <a:rPr lang="en-US" altLang="zh-CN" sz="1700"/>
              <a:t>Distributed</a:t>
            </a:r>
            <a:r>
              <a:rPr lang="en-US" sz="1700"/>
              <a:t> </a:t>
            </a:r>
            <a:r>
              <a:rPr lang="en-US" sz="1700" err="1"/>
              <a:t>FedAvg</a:t>
            </a:r>
            <a:r>
              <a:rPr lang="en-US" sz="1700"/>
              <a:t> model implementation with Python </a:t>
            </a:r>
            <a:r>
              <a:rPr lang="en-US" altLang="zh-CN" sz="1700"/>
              <a:t>(</a:t>
            </a:r>
            <a:r>
              <a:rPr lang="en-US" altLang="zh-CN" sz="1700" err="1"/>
              <a:t>Naibo</a:t>
            </a:r>
            <a:r>
              <a:rPr lang="en-US" altLang="zh-CN" sz="1700"/>
              <a:t> Wang)</a:t>
            </a:r>
            <a:r>
              <a:rPr lang="en-US" sz="1700"/>
              <a:t>.</a:t>
            </a:r>
          </a:p>
          <a:p>
            <a:r>
              <a:rPr lang="en-US" sz="1700"/>
              <a:t>MP-SPDZ library understanding and configuration (</a:t>
            </a:r>
            <a:r>
              <a:rPr lang="en-US" sz="1700" err="1"/>
              <a:t>Shiqi</a:t>
            </a:r>
            <a:r>
              <a:rPr lang="en-US" sz="1700"/>
              <a:t> Zhang).</a:t>
            </a:r>
          </a:p>
          <a:p>
            <a:r>
              <a:rPr lang="en-US" sz="1700"/>
              <a:t>Python interface conversion from C++ secret sharing library (</a:t>
            </a:r>
            <a:r>
              <a:rPr lang="en-US" sz="1700" err="1"/>
              <a:t>Shiqi</a:t>
            </a:r>
            <a:r>
              <a:rPr lang="en-US" sz="1700"/>
              <a:t> Zhang).</a:t>
            </a:r>
          </a:p>
          <a:p>
            <a:r>
              <a:rPr lang="en-US" sz="1700"/>
              <a:t>Experiment Conduct </a:t>
            </a:r>
            <a:r>
              <a:rPr lang="en-US" altLang="zh-CN" sz="1700"/>
              <a:t>(</a:t>
            </a:r>
            <a:r>
              <a:rPr lang="en-US" altLang="zh-CN" sz="1700" err="1"/>
              <a:t>Naibo</a:t>
            </a:r>
            <a:r>
              <a:rPr lang="en-US" altLang="zh-CN" sz="1700"/>
              <a:t> Wang, </a:t>
            </a:r>
            <a:r>
              <a:rPr lang="en-US" altLang="zh-CN" sz="1700" err="1"/>
              <a:t>Shiqi</a:t>
            </a:r>
            <a:r>
              <a:rPr lang="en-US" altLang="zh-CN" sz="1700"/>
              <a:t> Zhang).</a:t>
            </a:r>
            <a:endParaRPr lang="en-US" sz="1700"/>
          </a:p>
          <a:p>
            <a:r>
              <a:rPr lang="en-US" altLang="zh-CN" sz="1700"/>
              <a:t>Docker environment configuration/ Command helper (</a:t>
            </a:r>
            <a:r>
              <a:rPr lang="en-US" altLang="zh-CN" sz="1700" err="1"/>
              <a:t>Naibo</a:t>
            </a:r>
            <a:r>
              <a:rPr lang="en-US" altLang="zh-CN" sz="1700"/>
              <a:t> Wang).</a:t>
            </a:r>
          </a:p>
          <a:p>
            <a:r>
              <a:rPr lang="en-US" sz="1700"/>
              <a:t>Final report/presentation slides/readme files</a:t>
            </a:r>
            <a:r>
              <a:rPr lang="en-US" altLang="zh-CN" sz="1700"/>
              <a:t> (</a:t>
            </a:r>
            <a:r>
              <a:rPr lang="en-US" altLang="zh-CN" sz="1700" err="1"/>
              <a:t>Naibo</a:t>
            </a:r>
            <a:r>
              <a:rPr lang="en-US" altLang="zh-CN" sz="1700"/>
              <a:t> Wang, </a:t>
            </a:r>
            <a:r>
              <a:rPr lang="en-US" altLang="zh-CN" sz="1700" err="1"/>
              <a:t>Shiqi</a:t>
            </a:r>
            <a:r>
              <a:rPr lang="en-US" altLang="zh-CN" sz="1700"/>
              <a:t> Zhang).</a:t>
            </a:r>
            <a:endParaRPr lang="en-US" sz="17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3791E-BA2E-1843-AC07-4220300E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3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2"/>
    </mc:Choice>
    <mc:Fallback xmlns="">
      <p:transition spd="slow" advTm="452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CN" sz="2800" b="1">
                <a:ea typeface="ＭＳ Ｐゴシック" charset="0"/>
              </a:rPr>
              <a:t>Background</a:t>
            </a:r>
            <a:endParaRPr lang="en-GB" sz="2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FCC1C-B903-564C-92F7-4F398E84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98C9E-7E53-804F-87C6-B02D5EE1738F}"/>
              </a:ext>
            </a:extLst>
          </p:cNvPr>
          <p:cNvSpPr txBox="1">
            <a:spLocks/>
          </p:cNvSpPr>
          <p:nvPr/>
        </p:nvSpPr>
        <p:spPr>
          <a:xfrm>
            <a:off x="51655" y="2074664"/>
            <a:ext cx="57699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2100" b="1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7518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8"/>
    </mc:Choice>
    <mc:Fallback xmlns="">
      <p:transition spd="slow" advTm="3898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ea typeface="ＭＳ Ｐゴシック" charset="0"/>
              </a:rPr>
              <a:t>Command helper</a:t>
            </a:r>
            <a:endParaRPr lang="en-GB" sz="2800" b="1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45116E8-92D6-4536-A4D6-8D28CA62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91" y="1318978"/>
            <a:ext cx="7770298" cy="3448285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/>
                </a:solidFill>
                <a:hlinkClick r:id="rId3"/>
              </a:rPr>
              <a:t>http://naibo.wang/Projects/CS6203/commandhelper.html</a:t>
            </a:r>
            <a:endParaRPr lang="en-US" sz="1600">
              <a:solidFill>
                <a:schemeClr val="tx1"/>
              </a:solidFill>
            </a:endParaRPr>
          </a:p>
          <a:p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3791E-BA2E-1843-AC07-4220300E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8BC4C-E597-4A9B-846B-6D032B7F5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9" y="1593385"/>
            <a:ext cx="5650154" cy="33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4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2"/>
    </mc:Choice>
    <mc:Fallback xmlns="">
      <p:transition spd="slow" advTm="45262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err="1">
                <a:ea typeface="ＭＳ Ｐゴシック" charset="0"/>
              </a:rPr>
              <a:t>FedBrain</a:t>
            </a:r>
            <a:r>
              <a:rPr lang="en-US" sz="2800" b="1">
                <a:ea typeface="ＭＳ Ｐゴシック" charset="0"/>
              </a:rPr>
              <a:t> [6]</a:t>
            </a:r>
            <a:endParaRPr lang="en-GB" sz="2800" b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B36178-2554-4BA4-8A3F-023FFFD17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8719" y="1370013"/>
            <a:ext cx="5546561" cy="32623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3791E-BA2E-1843-AC07-4220300E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60AD4-BDE2-48C4-BE92-C1D8D780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04" y="1668780"/>
            <a:ext cx="336665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0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2"/>
    </mc:Choice>
    <mc:Fallback xmlns="">
      <p:transition spd="slow" advTm="45262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841D-D7A3-BF46-903E-3CF9B698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C07E1-4901-3E44-9718-CE214C77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454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[1] Keller M. MP-SPDZ: A Versatile Framework for Multi-Party Computation[J]. IACR </a:t>
            </a:r>
            <a:r>
              <a:rPr lang="en-US" sz="1200" dirty="0" err="1"/>
              <a:t>Cryptol</a:t>
            </a:r>
            <a:r>
              <a:rPr lang="en-US" sz="1200" dirty="0"/>
              <a:t>. 2020.</a:t>
            </a:r>
          </a:p>
          <a:p>
            <a:pPr marL="0" indent="0">
              <a:buNone/>
            </a:pPr>
            <a:r>
              <a:rPr lang="en-US" sz="1200" dirty="0"/>
              <a:t>[2] </a:t>
            </a:r>
            <a:r>
              <a:rPr lang="en-US" sz="1200" dirty="0" err="1"/>
              <a:t>Damgård</a:t>
            </a:r>
            <a:r>
              <a:rPr lang="en-US" sz="1200" dirty="0"/>
              <a:t>, Ivan, et al. "Confidential benchmarking based on multiparty computation." </a:t>
            </a:r>
            <a:r>
              <a:rPr lang="en-US" sz="1200" i="1" dirty="0"/>
              <a:t>International Conference on Financial Cryptography and Data Security</a:t>
            </a:r>
            <a:r>
              <a:rPr lang="en-US" sz="1200" dirty="0"/>
              <a:t>. 2016.</a:t>
            </a:r>
          </a:p>
          <a:p>
            <a:pPr marL="0" indent="0">
              <a:buNone/>
            </a:pPr>
            <a:r>
              <a:rPr lang="en-CN" sz="1200" dirty="0"/>
              <a:t>[3] </a:t>
            </a:r>
            <a:r>
              <a:rPr lang="en-US" sz="1200" dirty="0" err="1"/>
              <a:t>Damgård</a:t>
            </a:r>
            <a:r>
              <a:rPr lang="en-US" sz="1200" dirty="0"/>
              <a:t> I, </a:t>
            </a:r>
            <a:r>
              <a:rPr lang="en-US" sz="1200" dirty="0" err="1"/>
              <a:t>Pastro</a:t>
            </a:r>
            <a:r>
              <a:rPr lang="en-US" sz="1200" dirty="0"/>
              <a:t> V, Smart N, et al. Multiparty computation from somewhat homomorphic encryption[C]//Annual Cryptology Conference. 2012.</a:t>
            </a:r>
          </a:p>
          <a:p>
            <a:pPr marL="0" indent="0">
              <a:buNone/>
            </a:pPr>
            <a:r>
              <a:rPr lang="en-US" sz="1200" dirty="0"/>
              <a:t>[4] Beaver, D. Correlated </a:t>
            </a:r>
            <a:r>
              <a:rPr lang="en-US" sz="1200" dirty="0" err="1"/>
              <a:t>pseudorandomness</a:t>
            </a:r>
            <a:r>
              <a:rPr lang="en-US" sz="1200" dirty="0"/>
              <a:t> and the complexity of private computations. In Proceedings of the Twenty-Eighth Annual ACM Symposium on the Theory of Computing. 1996.</a:t>
            </a:r>
          </a:p>
          <a:p>
            <a:pPr marL="0" indent="0">
              <a:buNone/>
            </a:pPr>
            <a:r>
              <a:rPr lang="en-US" altLang="zh-CN" sz="1200" dirty="0"/>
              <a:t>[5] McMahan B, Moore E, Ramage D, et al. Communication-efficient learning of deep networks from decentralized data[C]//Artificial Intelligence and Statistics. PMLR, 2017: 1273-1282.</a:t>
            </a:r>
          </a:p>
          <a:p>
            <a:pPr marL="0" indent="0">
              <a:buNone/>
            </a:pPr>
            <a:r>
              <a:rPr lang="en-US" altLang="zh-CN" sz="1200" dirty="0"/>
              <a:t>[6] Roy, Abhijit Guha, et al. "</a:t>
            </a:r>
            <a:r>
              <a:rPr lang="en-US" altLang="zh-CN" sz="1200" dirty="0" err="1"/>
              <a:t>Braintorrent</a:t>
            </a:r>
            <a:r>
              <a:rPr lang="en-US" altLang="zh-CN" sz="1200" dirty="0"/>
              <a:t>: A peer-to-peer environment for decentralized federated learning." 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preprint arXiv:1905.06731 (2019).</a:t>
            </a:r>
          </a:p>
          <a:p>
            <a:pPr marL="0" indent="0">
              <a:buNone/>
            </a:pPr>
            <a:r>
              <a:rPr lang="en-US" altLang="zh-CN" sz="1200" dirty="0"/>
              <a:t>[7] Jiang, </a:t>
            </a:r>
            <a:r>
              <a:rPr lang="en-US" altLang="zh-CN" sz="1200" dirty="0" err="1"/>
              <a:t>Jingyan</a:t>
            </a:r>
            <a:r>
              <a:rPr lang="en-US" altLang="zh-CN" sz="1200" dirty="0"/>
              <a:t>, and Liang Hu. "</a:t>
            </a:r>
            <a:r>
              <a:rPr lang="en-US" altLang="zh-CN" sz="1200" dirty="0" err="1"/>
              <a:t>Decentralised</a:t>
            </a:r>
            <a:r>
              <a:rPr lang="en-US" altLang="zh-CN" sz="1200" dirty="0"/>
              <a:t> federated learning with adaptive partial gradient aggregation." CAAI Transactions on Intelligence Technology 5.3 (2020): 230-236.</a:t>
            </a:r>
          </a:p>
          <a:p>
            <a:pPr marL="0" indent="0">
              <a:buNone/>
            </a:pPr>
            <a:r>
              <a:rPr lang="en-US" altLang="zh-CN" sz="1200" dirty="0"/>
              <a:t>[8] Y. </a:t>
            </a:r>
            <a:r>
              <a:rPr lang="en-US" altLang="zh-CN" sz="1200" dirty="0" err="1"/>
              <a:t>LeCun</a:t>
            </a:r>
            <a:r>
              <a:rPr lang="en-US" altLang="zh-CN" sz="1200" dirty="0"/>
              <a:t>, L. </a:t>
            </a:r>
            <a:r>
              <a:rPr lang="en-US" altLang="zh-CN" sz="1200" dirty="0" err="1"/>
              <a:t>Bottou</a:t>
            </a:r>
            <a:r>
              <a:rPr lang="en-US" altLang="zh-CN" sz="1200" dirty="0"/>
              <a:t>, Y. </a:t>
            </a:r>
            <a:r>
              <a:rPr lang="en-US" altLang="zh-CN" sz="1200" dirty="0" err="1"/>
              <a:t>Bengio</a:t>
            </a:r>
            <a:r>
              <a:rPr lang="en-US" altLang="zh-CN" sz="1200" dirty="0"/>
              <a:t>, and P. Haffner. "Gradient-based learning applied to document recognition." Proceedings of the IEEE, 86(11):2278-2324, November 1998. 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ED7F0D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DF1BC-C2A9-454F-8075-D303AAF7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808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841D-D7A3-BF46-903E-3CF9B698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C07E1-4901-3E44-9718-CE214C77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728562"/>
          </a:xfrm>
        </p:spPr>
        <p:txBody>
          <a:bodyPr>
            <a:normAutofit lnSpcReduction="10000"/>
          </a:bodyPr>
          <a:lstStyle/>
          <a:p>
            <a:r>
              <a:rPr lang="en-US" sz="1300" dirty="0"/>
              <a:t>[9] Xiao, Han, Kashif Rasul, and Roland </a:t>
            </a:r>
            <a:r>
              <a:rPr lang="en-US" sz="1300" dirty="0" err="1"/>
              <a:t>Vollgraf</a:t>
            </a:r>
            <a:r>
              <a:rPr lang="en-US" sz="1300" dirty="0"/>
              <a:t>. "Fashion-</a:t>
            </a:r>
            <a:r>
              <a:rPr lang="en-US" sz="1300" dirty="0" err="1"/>
              <a:t>mnist</a:t>
            </a:r>
            <a:r>
              <a:rPr lang="en-US" sz="1300" dirty="0"/>
              <a:t>: a novel image dataset for benchmarking machine learning algorithms." </a:t>
            </a:r>
            <a:r>
              <a:rPr lang="en-US" sz="1300" dirty="0" err="1"/>
              <a:t>arXiv</a:t>
            </a:r>
            <a:r>
              <a:rPr lang="en-US" sz="1300" dirty="0"/>
              <a:t> preprint arXiv:1708.07747 (2017).</a:t>
            </a:r>
          </a:p>
          <a:p>
            <a:r>
              <a:rPr lang="en-US" sz="1300" dirty="0"/>
              <a:t>[10] </a:t>
            </a:r>
            <a:r>
              <a:rPr lang="en-US" sz="1300" dirty="0" err="1"/>
              <a:t>Krizhevsky</a:t>
            </a:r>
            <a:r>
              <a:rPr lang="en-US" sz="1300" dirty="0"/>
              <a:t>, Alex, and Geoffrey Hinton. "Learning multiple layers of features from tiny images." (2009): 7.</a:t>
            </a:r>
          </a:p>
          <a:p>
            <a:r>
              <a:rPr lang="en-US" sz="1300" dirty="0"/>
              <a:t>[11] </a:t>
            </a:r>
            <a:r>
              <a:rPr lang="en-US" sz="1300" dirty="0" err="1"/>
              <a:t>Kermany</a:t>
            </a:r>
            <a:r>
              <a:rPr lang="en-US" sz="1300" dirty="0"/>
              <a:t>, Daniel S., et al. "Identifying medical diagnoses and treatable diseases by image-based deep learning." Cell 172.5 (2018): 1122-1131.</a:t>
            </a:r>
          </a:p>
          <a:p>
            <a:r>
              <a:rPr lang="en-US" sz="1300" dirty="0"/>
              <a:t>[12] S.I. S. o. M. a. I. Radiology. (2020). COVID-19 Database. Available: https://www.sirm.org/category/senza-categoria/covid-19/</a:t>
            </a:r>
          </a:p>
          <a:p>
            <a:r>
              <a:rPr lang="en-US" sz="1300" dirty="0"/>
              <a:t>[13] https://ceb.nlm.nih.gov/repositories/malaria-datasets/</a:t>
            </a:r>
          </a:p>
          <a:p>
            <a:r>
              <a:rPr lang="en-US" sz="1300" dirty="0"/>
              <a:t>[14] </a:t>
            </a:r>
            <a:r>
              <a:rPr lang="en-US" sz="1300" dirty="0" err="1"/>
              <a:t>Tschandl</a:t>
            </a:r>
            <a:r>
              <a:rPr lang="en-US" sz="1300" dirty="0"/>
              <a:t>, P., Rosendahl, C. &amp; </a:t>
            </a:r>
            <a:r>
              <a:rPr lang="en-US" sz="1300" dirty="0" err="1"/>
              <a:t>Kittler</a:t>
            </a:r>
            <a:r>
              <a:rPr lang="en-US" sz="1300" dirty="0"/>
              <a:t>, H. The HAM10000 dataset, a large collection of multi-source </a:t>
            </a:r>
            <a:r>
              <a:rPr lang="en-US" sz="1300" dirty="0" err="1"/>
              <a:t>dermatoscopic</a:t>
            </a:r>
            <a:r>
              <a:rPr lang="en-US" sz="1300" dirty="0"/>
              <a:t> images of common pigmented skin lesions. Sci. Data 5, 180161 doi:10.1038/sdata.2018.161 (2018).</a:t>
            </a:r>
          </a:p>
          <a:p>
            <a:r>
              <a:rPr lang="en-US" sz="1300" dirty="0"/>
              <a:t>[15] https://archive.ics.uci.edu/ml/datasets/Heart+Disease</a:t>
            </a:r>
          </a:p>
          <a:p>
            <a:r>
              <a:rPr lang="en-US" sz="1300" dirty="0"/>
              <a:t>[16] https://github.com/gabrielpreda/covid-19-tweets</a:t>
            </a:r>
          </a:p>
          <a:p>
            <a:r>
              <a:rPr lang="en-US" sz="1300" dirty="0"/>
              <a:t>[17] Bentley, P., et al. "Classifying heart sounds challenge." Retrieved from Classifying Heart Sounds Challenge: http://www. </a:t>
            </a:r>
            <a:r>
              <a:rPr lang="en-US" sz="1300" dirty="0" err="1"/>
              <a:t>peterjbentley</a:t>
            </a:r>
            <a:r>
              <a:rPr lang="en-US" sz="1300" dirty="0"/>
              <a:t>. com/</a:t>
            </a:r>
            <a:r>
              <a:rPr lang="en-US" sz="1300" dirty="0" err="1"/>
              <a:t>heartchallenge</a:t>
            </a:r>
            <a:r>
              <a:rPr lang="en-US" sz="1300" dirty="0"/>
              <a:t> (2011).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DF1BC-C2A9-454F-8075-D303AAF7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089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CN" sz="2800" b="1">
                <a:ea typeface="ＭＳ Ｐゴシック" charset="0"/>
              </a:rPr>
              <a:t>THANK</a:t>
            </a:r>
            <a:r>
              <a:rPr lang="zh-CN" altLang="en-US" sz="2800" b="1">
                <a:ea typeface="ＭＳ Ｐゴシック" charset="0"/>
              </a:rPr>
              <a:t> </a:t>
            </a:r>
            <a:r>
              <a:rPr lang="en-US" altLang="zh-CN" sz="2800" b="1">
                <a:ea typeface="ＭＳ Ｐゴシック" charset="0"/>
              </a:rPr>
              <a:t>YOU</a:t>
            </a:r>
            <a:r>
              <a:rPr lang="zh-CN" altLang="en-US" sz="2800" b="1">
                <a:ea typeface="ＭＳ Ｐゴシック" charset="0"/>
              </a:rPr>
              <a:t> </a:t>
            </a:r>
            <a:r>
              <a:rPr lang="en-US" altLang="zh-CN" sz="2800" b="1">
                <a:ea typeface="ＭＳ Ｐゴシック" charset="0"/>
              </a:rPr>
              <a:t>&amp;</a:t>
            </a:r>
            <a:r>
              <a:rPr lang="zh-CN" altLang="en-US" sz="2800" b="1">
                <a:ea typeface="ＭＳ Ｐゴシック" charset="0"/>
              </a:rPr>
              <a:t> </a:t>
            </a:r>
            <a:r>
              <a:rPr lang="en-US" altLang="zh-CN" sz="2800" b="1">
                <a:ea typeface="ＭＳ Ｐゴシック" charset="0"/>
              </a:rPr>
              <a:t>QUESTIONS</a:t>
            </a:r>
            <a:endParaRPr lang="en-GB" sz="28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FCC1C-B903-564C-92F7-4F398E84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62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0"/>
    </mc:Choice>
    <mc:Fallback xmlns="">
      <p:transition spd="slow" advTm="633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/>
              <a:t>Experiment Comparison: Training Curve</a:t>
            </a:r>
            <a:endParaRPr lang="en-GB" sz="28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C0D52A-A06D-4A3E-8095-E7E981C84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4" y="3640369"/>
            <a:ext cx="7543241" cy="480962"/>
          </a:xfrm>
        </p:spPr>
        <p:txBody>
          <a:bodyPr>
            <a:noAutofit/>
          </a:bodyPr>
          <a:lstStyle/>
          <a:p>
            <a:r>
              <a:rPr lang="en-US" altLang="zh-CN" sz="1700" dirty="0"/>
              <a:t>For HAM10000 datasets, since test set is relatively small than training set, so at the beginning training accuracies are lower than test accuracies.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3791E-BA2E-1843-AC07-4220300E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0077326-5C44-46E8-A4DC-7B7C4A94B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376" y="1375872"/>
            <a:ext cx="1959886" cy="19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2"/>
    </mc:Choice>
    <mc:Fallback xmlns="">
      <p:transition spd="slow" advTm="452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3728-EE85-3B4D-97B4-17E917FA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Federated Learning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7AF4-04D3-F847-864E-921772CC3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machine learning technique allows multiple parties to collaboratively train a model without data sharing.</a:t>
            </a:r>
          </a:p>
          <a:p>
            <a:r>
              <a:rPr lang="en-CN"/>
              <a:t>Horizontal Federated Learning (HFL): each device has same features.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E6C66-7437-564D-80F7-C9501EC1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5" name="图片 20" descr="地图上有字&#10;&#10;描述已自动生成">
            <a:extLst>
              <a:ext uri="{FF2B5EF4-FFF2-40B4-BE49-F238E27FC236}">
                <a16:creationId xmlns:a16="http://schemas.microsoft.com/office/drawing/2014/main" id="{CA09722F-9642-8346-AE3D-09954B34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43" y="2640741"/>
            <a:ext cx="5823714" cy="226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0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AB2CD-7CEF-4B9F-B5AA-376285AE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CN">
                <a:ea typeface="ＭＳ Ｐゴシック" charset="0"/>
              </a:rPr>
              <a:t>Secure Multi-Party Computation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2195E-85D1-4671-B991-953DA892E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MPC: Creating methods for parties to jointly compute a function over their inputs while keeping those inputs </a:t>
            </a:r>
            <a:r>
              <a:rPr lang="en-US" altLang="zh-CN" b="1"/>
              <a:t>private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5DFB414-ACE7-46CC-8121-C2F27D9E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8AEAFD-3B46-46A8-A080-06B34219A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76" y="2447893"/>
            <a:ext cx="3041848" cy="24562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12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zh-CN" sz="2800" b="1">
                <a:ea typeface="ＭＳ Ｐゴシック" charset="0"/>
              </a:rPr>
              <a:t>Project Overview</a:t>
            </a:r>
            <a:endParaRPr lang="en-GB" sz="2800" b="1">
              <a:ea typeface="ＭＳ Ｐゴシック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FCC1C-B903-564C-92F7-4F398E84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98C9E-7E53-804F-87C6-B02D5EE1738F}"/>
              </a:ext>
            </a:extLst>
          </p:cNvPr>
          <p:cNvSpPr txBox="1">
            <a:spLocks/>
          </p:cNvSpPr>
          <p:nvPr/>
        </p:nvSpPr>
        <p:spPr>
          <a:xfrm>
            <a:off x="51655" y="2074664"/>
            <a:ext cx="57699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2100" b="1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609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8"/>
    </mc:Choice>
    <mc:Fallback xmlns="">
      <p:transition spd="slow" advTm="389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F733-5BCB-7F47-B539-C0B8A57A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/>
              <a:t>Client selection </a:t>
            </a:r>
            <a:r>
              <a:rPr lang="en-US"/>
              <a:t>b</a:t>
            </a:r>
            <a:r>
              <a:rPr lang="en-CN"/>
              <a:t>y coordinator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0599C-43BA-404C-926F-D5988209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125" name="Graphic 124" descr="Head with gears">
            <a:extLst>
              <a:ext uri="{FF2B5EF4-FFF2-40B4-BE49-F238E27FC236}">
                <a16:creationId xmlns:a16="http://schemas.microsoft.com/office/drawing/2014/main" id="{654F6D4C-2A2C-2140-B161-875B710D8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1140" y="4269246"/>
            <a:ext cx="634939" cy="63493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FB6F94-A38C-4159-9E24-FA001A9A5CD1}"/>
              </a:ext>
            </a:extLst>
          </p:cNvPr>
          <p:cNvGrpSpPr/>
          <p:nvPr/>
        </p:nvGrpSpPr>
        <p:grpSpPr>
          <a:xfrm>
            <a:off x="2077376" y="2951292"/>
            <a:ext cx="4887863" cy="973582"/>
            <a:chOff x="2221633" y="3430624"/>
            <a:chExt cx="4887863" cy="9735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5131A0-C7FE-E54A-88BE-F7965263D891}"/>
                </a:ext>
              </a:extLst>
            </p:cNvPr>
            <p:cNvGrpSpPr/>
            <p:nvPr/>
          </p:nvGrpSpPr>
          <p:grpSpPr>
            <a:xfrm>
              <a:off x="2373881" y="3430624"/>
              <a:ext cx="4583370" cy="670067"/>
              <a:chOff x="1907566" y="3987221"/>
              <a:chExt cx="6036023" cy="88243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A545AB5-A32B-D745-AE06-57311271A82E}"/>
                  </a:ext>
                </a:extLst>
              </p:cNvPr>
              <p:cNvGrpSpPr/>
              <p:nvPr/>
            </p:nvGrpSpPr>
            <p:grpSpPr>
              <a:xfrm>
                <a:off x="1907566" y="3990704"/>
                <a:ext cx="979330" cy="878954"/>
                <a:chOff x="5512526" y="2302328"/>
                <a:chExt cx="1606731" cy="1442050"/>
              </a:xfrm>
            </p:grpSpPr>
            <p:pic>
              <p:nvPicPr>
                <p:cNvPr id="10" name="Graphic 9" descr="Lock">
                  <a:extLst>
                    <a:ext uri="{FF2B5EF4-FFF2-40B4-BE49-F238E27FC236}">
                      <a16:creationId xmlns:a16="http://schemas.microsoft.com/office/drawing/2014/main" id="{95329355-7615-3749-9C9D-EB1DB9A16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14" name="Graphic 13" descr="User">
                  <a:extLst>
                    <a:ext uri="{FF2B5EF4-FFF2-40B4-BE49-F238E27FC236}">
                      <a16:creationId xmlns:a16="http://schemas.microsoft.com/office/drawing/2014/main" id="{68E3909F-817A-0447-8E4A-3A276C3FF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18" name="Graphic 17" descr="Database">
                  <a:extLst>
                    <a:ext uri="{FF2B5EF4-FFF2-40B4-BE49-F238E27FC236}">
                      <a16:creationId xmlns:a16="http://schemas.microsoft.com/office/drawing/2014/main" id="{0FCF1C8E-3955-F14F-9EDA-54A469FED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CA0941F-F54E-524F-BAC9-21CEB0049FB5}"/>
                  </a:ext>
                </a:extLst>
              </p:cNvPr>
              <p:cNvGrpSpPr/>
              <p:nvPr/>
            </p:nvGrpSpPr>
            <p:grpSpPr>
              <a:xfrm>
                <a:off x="4487666" y="3987221"/>
                <a:ext cx="979330" cy="878954"/>
                <a:chOff x="5512526" y="2302328"/>
                <a:chExt cx="1606731" cy="1442050"/>
              </a:xfrm>
            </p:grpSpPr>
            <p:pic>
              <p:nvPicPr>
                <p:cNvPr id="21" name="Graphic 20" descr="Lock">
                  <a:extLst>
                    <a:ext uri="{FF2B5EF4-FFF2-40B4-BE49-F238E27FC236}">
                      <a16:creationId xmlns:a16="http://schemas.microsoft.com/office/drawing/2014/main" id="{07202B6D-5246-3448-9A9A-ECD166F10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2" name="Graphic 21" descr="User">
                  <a:extLst>
                    <a:ext uri="{FF2B5EF4-FFF2-40B4-BE49-F238E27FC236}">
                      <a16:creationId xmlns:a16="http://schemas.microsoft.com/office/drawing/2014/main" id="{77CA1C2F-A865-AA48-9A1F-4B3536BE8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3" name="Graphic 22" descr="Database">
                  <a:extLst>
                    <a:ext uri="{FF2B5EF4-FFF2-40B4-BE49-F238E27FC236}">
                      <a16:creationId xmlns:a16="http://schemas.microsoft.com/office/drawing/2014/main" id="{C4864804-8F45-2D47-AA62-D0DAF968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6707321-AD1C-3944-8815-9F493F43A046}"/>
                  </a:ext>
                </a:extLst>
              </p:cNvPr>
              <p:cNvGrpSpPr/>
              <p:nvPr/>
            </p:nvGrpSpPr>
            <p:grpSpPr>
              <a:xfrm>
                <a:off x="6964259" y="3987221"/>
                <a:ext cx="979330" cy="878954"/>
                <a:chOff x="5512526" y="2302328"/>
                <a:chExt cx="1606731" cy="1442050"/>
              </a:xfrm>
            </p:grpSpPr>
            <p:pic>
              <p:nvPicPr>
                <p:cNvPr id="25" name="Graphic 24" descr="Lock">
                  <a:extLst>
                    <a:ext uri="{FF2B5EF4-FFF2-40B4-BE49-F238E27FC236}">
                      <a16:creationId xmlns:a16="http://schemas.microsoft.com/office/drawing/2014/main" id="{A06697C5-4B85-7243-ACB6-E891972D8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6" name="Graphic 25" descr="User">
                  <a:extLst>
                    <a:ext uri="{FF2B5EF4-FFF2-40B4-BE49-F238E27FC236}">
                      <a16:creationId xmlns:a16="http://schemas.microsoft.com/office/drawing/2014/main" id="{49D22AA4-8096-0E40-BD99-D0CB4BEA7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7" name="Graphic 26" descr="Database">
                  <a:extLst>
                    <a:ext uri="{FF2B5EF4-FFF2-40B4-BE49-F238E27FC236}">
                      <a16:creationId xmlns:a16="http://schemas.microsoft.com/office/drawing/2014/main" id="{79A6C424-01B9-0B41-BD82-EDEC92B15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F1258C-9402-574B-A6CD-DC0381B6E2F9}"/>
                  </a:ext>
                </a:extLst>
              </p:cNvPr>
              <p:cNvSpPr txBox="1"/>
              <p:nvPr/>
            </p:nvSpPr>
            <p:spPr>
              <a:xfrm>
                <a:off x="3409671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5E38D8-E185-834E-9DD2-0120BB9AD8FB}"/>
                  </a:ext>
                </a:extLst>
              </p:cNvPr>
              <p:cNvSpPr txBox="1"/>
              <p:nvPr/>
            </p:nvSpPr>
            <p:spPr>
              <a:xfrm>
                <a:off x="5941115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08551BC-0364-2248-B65A-85182E0B6A92}"/>
                </a:ext>
              </a:extLst>
            </p:cNvPr>
            <p:cNvSpPr txBox="1"/>
            <p:nvPr/>
          </p:nvSpPr>
          <p:spPr>
            <a:xfrm>
              <a:off x="2221633" y="4031161"/>
              <a:ext cx="8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FD3420B-C2ED-4849-BFA6-5AE5231E6264}"/>
                </a:ext>
              </a:extLst>
            </p:cNvPr>
            <p:cNvSpPr txBox="1"/>
            <p:nvPr/>
          </p:nvSpPr>
          <p:spPr>
            <a:xfrm>
              <a:off x="4294924" y="4034874"/>
              <a:ext cx="8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</a:t>
              </a:r>
              <a:r>
                <a:rPr lang="en-US" altLang="zh-CN"/>
                <a:t>k</a:t>
              </a:r>
              <a:endParaRPr lang="en-CN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4F14DC4-E6C8-AE48-9C06-613ED5275BFC}"/>
                </a:ext>
              </a:extLst>
            </p:cNvPr>
            <p:cNvSpPr txBox="1"/>
            <p:nvPr/>
          </p:nvSpPr>
          <p:spPr>
            <a:xfrm>
              <a:off x="6213610" y="4027183"/>
              <a:ext cx="8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</a:t>
              </a:r>
              <a:r>
                <a:rPr lang="en-US" altLang="zh-CN"/>
                <a:t>n</a:t>
              </a:r>
              <a:endParaRPr lang="en-C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5F360B-C8B4-480D-8ABA-5C62AD6A1629}"/>
              </a:ext>
            </a:extLst>
          </p:cNvPr>
          <p:cNvGrpSpPr/>
          <p:nvPr/>
        </p:nvGrpSpPr>
        <p:grpSpPr>
          <a:xfrm>
            <a:off x="1786340" y="1010383"/>
            <a:ext cx="5170910" cy="1868011"/>
            <a:chOff x="1986545" y="1388289"/>
            <a:chExt cx="5170910" cy="1868011"/>
          </a:xfrm>
        </p:grpSpPr>
        <p:sp>
          <p:nvSpPr>
            <p:cNvPr id="97" name="Cloud 96">
              <a:extLst>
                <a:ext uri="{FF2B5EF4-FFF2-40B4-BE49-F238E27FC236}">
                  <a16:creationId xmlns:a16="http://schemas.microsoft.com/office/drawing/2014/main" id="{13B57DCD-1A40-F24A-AB26-10920CE48CA1}"/>
                </a:ext>
              </a:extLst>
            </p:cNvPr>
            <p:cNvSpPr/>
            <p:nvPr/>
          </p:nvSpPr>
          <p:spPr>
            <a:xfrm rot="159961">
              <a:off x="1986545" y="1388289"/>
              <a:ext cx="5170910" cy="1868011"/>
            </a:xfrm>
            <a:prstGeom prst="cloud">
              <a:avLst/>
            </a:prstGeom>
            <a:noFill/>
            <a:ln w="12700">
              <a:solidFill>
                <a:srgbClr val="00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8" name="Graphic 37" descr="Computer">
              <a:extLst>
                <a:ext uri="{FF2B5EF4-FFF2-40B4-BE49-F238E27FC236}">
                  <a16:creationId xmlns:a16="http://schemas.microsoft.com/office/drawing/2014/main" id="{C6ADA535-BE6E-8C4E-9579-12582049A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01083" y="1495295"/>
              <a:ext cx="656642" cy="656642"/>
            </a:xfrm>
            <a:prstGeom prst="rect">
              <a:avLst/>
            </a:prstGeom>
          </p:spPr>
        </p:pic>
        <p:pic>
          <p:nvPicPr>
            <p:cNvPr id="39" name="Graphic 38" descr="Computer">
              <a:extLst>
                <a:ext uri="{FF2B5EF4-FFF2-40B4-BE49-F238E27FC236}">
                  <a16:creationId xmlns:a16="http://schemas.microsoft.com/office/drawing/2014/main" id="{338F3B16-1F2A-5B48-AEFB-271B52CB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1255" y="2085893"/>
              <a:ext cx="656642" cy="656642"/>
            </a:xfrm>
            <a:prstGeom prst="rect">
              <a:avLst/>
            </a:prstGeom>
          </p:spPr>
        </p:pic>
        <p:pic>
          <p:nvPicPr>
            <p:cNvPr id="40" name="Graphic 39" descr="Computer">
              <a:extLst>
                <a:ext uri="{FF2B5EF4-FFF2-40B4-BE49-F238E27FC236}">
                  <a16:creationId xmlns:a16="http://schemas.microsoft.com/office/drawing/2014/main" id="{034238C1-DDCA-D34E-A18F-839CBF1C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1650" y="2085894"/>
              <a:ext cx="656642" cy="656642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75C2538-4A03-4E49-AC07-3B08381AE150}"/>
                </a:ext>
              </a:extLst>
            </p:cNvPr>
            <p:cNvSpPr txBox="1"/>
            <p:nvPr/>
          </p:nvSpPr>
          <p:spPr>
            <a:xfrm>
              <a:off x="2221633" y="1815869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A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9524F02-10CB-A946-A923-BB78F09C16CD}"/>
                </a:ext>
              </a:extLst>
            </p:cNvPr>
            <p:cNvSpPr txBox="1"/>
            <p:nvPr/>
          </p:nvSpPr>
          <p:spPr>
            <a:xfrm>
              <a:off x="4202596" y="1968927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B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FF64A65-FF55-6744-A4F7-1F9394369A8E}"/>
                </a:ext>
              </a:extLst>
            </p:cNvPr>
            <p:cNvSpPr txBox="1"/>
            <p:nvPr/>
          </p:nvSpPr>
          <p:spPr>
            <a:xfrm>
              <a:off x="6043983" y="1819514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C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9AAEE4C-488E-4EDD-BD87-1314514FCF0B}"/>
              </a:ext>
            </a:extLst>
          </p:cNvPr>
          <p:cNvSpPr txBox="1"/>
          <p:nvPr/>
        </p:nvSpPr>
        <p:spPr>
          <a:xfrm>
            <a:off x="3946037" y="4780700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Coordinator</a:t>
            </a:r>
            <a:endParaRPr lang="en-C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7E5861-4AF3-44C2-88A3-029E85576700}"/>
              </a:ext>
            </a:extLst>
          </p:cNvPr>
          <p:cNvCxnSpPr/>
          <p:nvPr/>
        </p:nvCxnSpPr>
        <p:spPr>
          <a:xfrm flipH="1" flipV="1">
            <a:off x="2877624" y="3997234"/>
            <a:ext cx="1439650" cy="33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BFAE21-AC37-4C49-89FE-11E20B3E7153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4598610" y="3924874"/>
            <a:ext cx="0" cy="34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FCA95F2-82AF-4E90-AE8C-FB17F14C617B}"/>
              </a:ext>
            </a:extLst>
          </p:cNvPr>
          <p:cNvSpPr txBox="1"/>
          <p:nvPr/>
        </p:nvSpPr>
        <p:spPr>
          <a:xfrm>
            <a:off x="4900466" y="3999373"/>
            <a:ext cx="419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Random select some clients from n clients.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528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F733-5BCB-7F47-B539-C0B8A57A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Selected clients train their model with local data</a:t>
            </a:r>
            <a:endParaRPr lang="en-CN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0599C-43BA-404C-926F-D5988209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125" name="Graphic 124" descr="Head with gears">
            <a:extLst>
              <a:ext uri="{FF2B5EF4-FFF2-40B4-BE49-F238E27FC236}">
                <a16:creationId xmlns:a16="http://schemas.microsoft.com/office/drawing/2014/main" id="{654F6D4C-2A2C-2140-B161-875B710D8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8161" y="4269246"/>
            <a:ext cx="634939" cy="63493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FB6F94-A38C-4159-9E24-FA001A9A5CD1}"/>
              </a:ext>
            </a:extLst>
          </p:cNvPr>
          <p:cNvGrpSpPr/>
          <p:nvPr/>
        </p:nvGrpSpPr>
        <p:grpSpPr>
          <a:xfrm>
            <a:off x="2077376" y="2951290"/>
            <a:ext cx="4892673" cy="973584"/>
            <a:chOff x="2221633" y="3430622"/>
            <a:chExt cx="4892673" cy="97358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5131A0-C7FE-E54A-88BE-F7965263D891}"/>
                </a:ext>
              </a:extLst>
            </p:cNvPr>
            <p:cNvGrpSpPr/>
            <p:nvPr/>
          </p:nvGrpSpPr>
          <p:grpSpPr>
            <a:xfrm>
              <a:off x="2373879" y="3430622"/>
              <a:ext cx="4583371" cy="670066"/>
              <a:chOff x="1907562" y="3987219"/>
              <a:chExt cx="6036022" cy="88243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A545AB5-A32B-D745-AE06-57311271A82E}"/>
                  </a:ext>
                </a:extLst>
              </p:cNvPr>
              <p:cNvGrpSpPr/>
              <p:nvPr/>
            </p:nvGrpSpPr>
            <p:grpSpPr>
              <a:xfrm>
                <a:off x="1907562" y="3990702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10" name="Graphic 9" descr="Lock">
                  <a:extLst>
                    <a:ext uri="{FF2B5EF4-FFF2-40B4-BE49-F238E27FC236}">
                      <a16:creationId xmlns:a16="http://schemas.microsoft.com/office/drawing/2014/main" id="{95329355-7615-3749-9C9D-EB1DB9A16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14" name="Graphic 13" descr="User">
                  <a:extLst>
                    <a:ext uri="{FF2B5EF4-FFF2-40B4-BE49-F238E27FC236}">
                      <a16:creationId xmlns:a16="http://schemas.microsoft.com/office/drawing/2014/main" id="{68E3909F-817A-0447-8E4A-3A276C3FF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18" name="Graphic 17" descr="Database">
                  <a:extLst>
                    <a:ext uri="{FF2B5EF4-FFF2-40B4-BE49-F238E27FC236}">
                      <a16:creationId xmlns:a16="http://schemas.microsoft.com/office/drawing/2014/main" id="{0FCF1C8E-3955-F14F-9EDA-54A469FED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CA0941F-F54E-524F-BAC9-21CEB0049FB5}"/>
                  </a:ext>
                </a:extLst>
              </p:cNvPr>
              <p:cNvGrpSpPr/>
              <p:nvPr/>
            </p:nvGrpSpPr>
            <p:grpSpPr>
              <a:xfrm>
                <a:off x="4487662" y="3987219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21" name="Graphic 20" descr="Lock">
                  <a:extLst>
                    <a:ext uri="{FF2B5EF4-FFF2-40B4-BE49-F238E27FC236}">
                      <a16:creationId xmlns:a16="http://schemas.microsoft.com/office/drawing/2014/main" id="{07202B6D-5246-3448-9A9A-ECD166F10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2" name="Graphic 21" descr="User">
                  <a:extLst>
                    <a:ext uri="{FF2B5EF4-FFF2-40B4-BE49-F238E27FC236}">
                      <a16:creationId xmlns:a16="http://schemas.microsoft.com/office/drawing/2014/main" id="{77CA1C2F-A865-AA48-9A1F-4B3536BE8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3" name="Graphic 22" descr="Database">
                  <a:extLst>
                    <a:ext uri="{FF2B5EF4-FFF2-40B4-BE49-F238E27FC236}">
                      <a16:creationId xmlns:a16="http://schemas.microsoft.com/office/drawing/2014/main" id="{C4864804-8F45-2D47-AA62-D0DAF9685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6707321-AD1C-3944-8815-9F493F43A046}"/>
                  </a:ext>
                </a:extLst>
              </p:cNvPr>
              <p:cNvGrpSpPr/>
              <p:nvPr/>
            </p:nvGrpSpPr>
            <p:grpSpPr>
              <a:xfrm>
                <a:off x="6964255" y="3987219"/>
                <a:ext cx="979329" cy="878953"/>
                <a:chOff x="5512526" y="2302328"/>
                <a:chExt cx="1606731" cy="1442050"/>
              </a:xfrm>
            </p:grpSpPr>
            <p:pic>
              <p:nvPicPr>
                <p:cNvPr id="25" name="Graphic 24" descr="Lock">
                  <a:extLst>
                    <a:ext uri="{FF2B5EF4-FFF2-40B4-BE49-F238E27FC236}">
                      <a16:creationId xmlns:a16="http://schemas.microsoft.com/office/drawing/2014/main" id="{A06697C5-4B85-7243-ACB6-E891972D8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26" y="2704130"/>
                  <a:ext cx="627018" cy="627018"/>
                </a:xfrm>
                <a:prstGeom prst="rect">
                  <a:avLst/>
                </a:prstGeom>
              </p:spPr>
            </p:pic>
            <p:pic>
              <p:nvPicPr>
                <p:cNvPr id="26" name="Graphic 25" descr="User">
                  <a:extLst>
                    <a:ext uri="{FF2B5EF4-FFF2-40B4-BE49-F238E27FC236}">
                      <a16:creationId xmlns:a16="http://schemas.microsoft.com/office/drawing/2014/main" id="{49D22AA4-8096-0E40-BD99-D0CB4BEA7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4635" y="2679756"/>
                  <a:ext cx="1064622" cy="1064622"/>
                </a:xfrm>
                <a:prstGeom prst="rect">
                  <a:avLst/>
                </a:prstGeom>
              </p:spPr>
            </p:pic>
            <p:pic>
              <p:nvPicPr>
                <p:cNvPr id="27" name="Graphic 26" descr="Database">
                  <a:extLst>
                    <a:ext uri="{FF2B5EF4-FFF2-40B4-BE49-F238E27FC236}">
                      <a16:creationId xmlns:a16="http://schemas.microsoft.com/office/drawing/2014/main" id="{79A6C424-01B9-0B41-BD82-EDEC92B15B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2344" y="2302328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F1258C-9402-574B-A6CD-DC0381B6E2F9}"/>
                  </a:ext>
                </a:extLst>
              </p:cNvPr>
              <p:cNvSpPr txBox="1"/>
              <p:nvPr/>
            </p:nvSpPr>
            <p:spPr>
              <a:xfrm>
                <a:off x="3409671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5E38D8-E185-834E-9DD2-0120BB9AD8FB}"/>
                  </a:ext>
                </a:extLst>
              </p:cNvPr>
              <p:cNvSpPr txBox="1"/>
              <p:nvPr/>
            </p:nvSpPr>
            <p:spPr>
              <a:xfrm>
                <a:off x="5941115" y="4172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/>
                  <a:t>…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08551BC-0364-2248-B65A-85182E0B6A92}"/>
                </a:ext>
              </a:extLst>
            </p:cNvPr>
            <p:cNvSpPr txBox="1"/>
            <p:nvPr/>
          </p:nvSpPr>
          <p:spPr>
            <a:xfrm>
              <a:off x="2221633" y="4031161"/>
              <a:ext cx="8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FD3420B-C2ED-4849-BFA6-5AE5231E6264}"/>
                </a:ext>
              </a:extLst>
            </p:cNvPr>
            <p:cNvSpPr txBox="1"/>
            <p:nvPr/>
          </p:nvSpPr>
          <p:spPr>
            <a:xfrm>
              <a:off x="4294924" y="4034874"/>
              <a:ext cx="8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</a:t>
              </a:r>
              <a:r>
                <a:rPr lang="en-US" altLang="zh-CN"/>
                <a:t>k</a:t>
              </a:r>
              <a:endParaRPr lang="en-CN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4F14DC4-E6C8-AE48-9C06-613ED5275BFC}"/>
                </a:ext>
              </a:extLst>
            </p:cNvPr>
            <p:cNvSpPr txBox="1"/>
            <p:nvPr/>
          </p:nvSpPr>
          <p:spPr>
            <a:xfrm>
              <a:off x="6213610" y="4027183"/>
              <a:ext cx="900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Client </a:t>
              </a:r>
              <a:r>
                <a:rPr lang="en-US"/>
                <a:t>n</a:t>
              </a:r>
              <a:endParaRPr lang="en-C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5F360B-C8B4-480D-8ABA-5C62AD6A1629}"/>
              </a:ext>
            </a:extLst>
          </p:cNvPr>
          <p:cNvGrpSpPr/>
          <p:nvPr/>
        </p:nvGrpSpPr>
        <p:grpSpPr>
          <a:xfrm>
            <a:off x="1786340" y="1010383"/>
            <a:ext cx="5170910" cy="1868011"/>
            <a:chOff x="1986545" y="1388289"/>
            <a:chExt cx="5170910" cy="1868011"/>
          </a:xfrm>
        </p:grpSpPr>
        <p:sp>
          <p:nvSpPr>
            <p:cNvPr id="97" name="Cloud 96">
              <a:extLst>
                <a:ext uri="{FF2B5EF4-FFF2-40B4-BE49-F238E27FC236}">
                  <a16:creationId xmlns:a16="http://schemas.microsoft.com/office/drawing/2014/main" id="{13B57DCD-1A40-F24A-AB26-10920CE48CA1}"/>
                </a:ext>
              </a:extLst>
            </p:cNvPr>
            <p:cNvSpPr/>
            <p:nvPr/>
          </p:nvSpPr>
          <p:spPr>
            <a:xfrm rot="159961">
              <a:off x="1986545" y="1388289"/>
              <a:ext cx="5170910" cy="1868011"/>
            </a:xfrm>
            <a:prstGeom prst="cloud">
              <a:avLst/>
            </a:prstGeom>
            <a:noFill/>
            <a:ln w="12700">
              <a:solidFill>
                <a:srgbClr val="00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8" name="Graphic 37" descr="Computer">
              <a:extLst>
                <a:ext uri="{FF2B5EF4-FFF2-40B4-BE49-F238E27FC236}">
                  <a16:creationId xmlns:a16="http://schemas.microsoft.com/office/drawing/2014/main" id="{C6ADA535-BE6E-8C4E-9579-12582049A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01083" y="1495295"/>
              <a:ext cx="656642" cy="656642"/>
            </a:xfrm>
            <a:prstGeom prst="rect">
              <a:avLst/>
            </a:prstGeom>
          </p:spPr>
        </p:pic>
        <p:pic>
          <p:nvPicPr>
            <p:cNvPr id="39" name="Graphic 38" descr="Computer">
              <a:extLst>
                <a:ext uri="{FF2B5EF4-FFF2-40B4-BE49-F238E27FC236}">
                  <a16:creationId xmlns:a16="http://schemas.microsoft.com/office/drawing/2014/main" id="{338F3B16-1F2A-5B48-AEFB-271B52CB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1255" y="2085893"/>
              <a:ext cx="656642" cy="656642"/>
            </a:xfrm>
            <a:prstGeom prst="rect">
              <a:avLst/>
            </a:prstGeom>
          </p:spPr>
        </p:pic>
        <p:pic>
          <p:nvPicPr>
            <p:cNvPr id="40" name="Graphic 39" descr="Computer">
              <a:extLst>
                <a:ext uri="{FF2B5EF4-FFF2-40B4-BE49-F238E27FC236}">
                  <a16:creationId xmlns:a16="http://schemas.microsoft.com/office/drawing/2014/main" id="{034238C1-DDCA-D34E-A18F-839CBF1C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1650" y="2085894"/>
              <a:ext cx="656642" cy="656642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75C2538-4A03-4E49-AC07-3B08381AE150}"/>
                </a:ext>
              </a:extLst>
            </p:cNvPr>
            <p:cNvSpPr txBox="1"/>
            <p:nvPr/>
          </p:nvSpPr>
          <p:spPr>
            <a:xfrm>
              <a:off x="2221633" y="1815869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A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9524F02-10CB-A946-A923-BB78F09C16CD}"/>
                </a:ext>
              </a:extLst>
            </p:cNvPr>
            <p:cNvSpPr txBox="1"/>
            <p:nvPr/>
          </p:nvSpPr>
          <p:spPr>
            <a:xfrm>
              <a:off x="4202596" y="1968927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B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FF64A65-FF55-6744-A4F7-1F9394369A8E}"/>
                </a:ext>
              </a:extLst>
            </p:cNvPr>
            <p:cNvSpPr txBox="1"/>
            <p:nvPr/>
          </p:nvSpPr>
          <p:spPr>
            <a:xfrm>
              <a:off x="6043983" y="1819514"/>
              <a:ext cx="856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/>
                <a:t>Party C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9AAEE4C-488E-4EDD-BD87-1314514FCF0B}"/>
              </a:ext>
            </a:extLst>
          </p:cNvPr>
          <p:cNvSpPr txBox="1"/>
          <p:nvPr/>
        </p:nvSpPr>
        <p:spPr>
          <a:xfrm>
            <a:off x="3857862" y="4774168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Coordinator</a:t>
            </a:r>
            <a:endParaRPr lang="en-CN"/>
          </a:p>
        </p:txBody>
      </p:sp>
      <p:cxnSp>
        <p:nvCxnSpPr>
          <p:cNvPr id="36" name="Curved Connector 4">
            <a:extLst>
              <a:ext uri="{FF2B5EF4-FFF2-40B4-BE49-F238E27FC236}">
                <a16:creationId xmlns:a16="http://schemas.microsoft.com/office/drawing/2014/main" id="{E1F86C26-BEB2-427C-A86A-B2F0BF876DEB}"/>
              </a:ext>
            </a:extLst>
          </p:cNvPr>
          <p:cNvCxnSpPr>
            <a:cxnSpLocks/>
            <a:stCxn id="10" idx="1"/>
            <a:endCxn id="10" idx="2"/>
          </p:cNvCxnSpPr>
          <p:nvPr/>
        </p:nvCxnSpPr>
        <p:spPr>
          <a:xfrm rot="10800000" flipH="1" flipV="1">
            <a:off x="2229621" y="3285001"/>
            <a:ext cx="145101" cy="145100"/>
          </a:xfrm>
          <a:prstGeom prst="curvedConnector4">
            <a:avLst>
              <a:gd name="adj1" fmla="val -157545"/>
              <a:gd name="adj2" fmla="val 257547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">
            <a:extLst>
              <a:ext uri="{FF2B5EF4-FFF2-40B4-BE49-F238E27FC236}">
                <a16:creationId xmlns:a16="http://schemas.microsoft.com/office/drawing/2014/main" id="{ECC64E1B-AFD0-48A0-888D-51B57B3F937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197856" y="3282111"/>
            <a:ext cx="145101" cy="145100"/>
          </a:xfrm>
          <a:prstGeom prst="curvedConnector4">
            <a:avLst>
              <a:gd name="adj1" fmla="val -157545"/>
              <a:gd name="adj2" fmla="val 257547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459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1329</TotalTime>
  <Words>2535</Words>
  <Application>Microsoft Office PowerPoint</Application>
  <PresentationFormat>On-screen Show (16:9)</PresentationFormat>
  <Paragraphs>503</Paragraphs>
  <Slides>45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CMR10</vt:lpstr>
      <vt:lpstr>等线</vt:lpstr>
      <vt:lpstr>等线 Light</vt:lpstr>
      <vt:lpstr>Arial</vt:lpstr>
      <vt:lpstr>Calibri</vt:lpstr>
      <vt:lpstr>Cambria Math</vt:lpstr>
      <vt:lpstr>Office Theme</vt:lpstr>
      <vt:lpstr>Privacy Preserving Neural Networks Training in HFL Final project presentations CS6203</vt:lpstr>
      <vt:lpstr>Project Management</vt:lpstr>
      <vt:lpstr>Outline</vt:lpstr>
      <vt:lpstr>Background</vt:lpstr>
      <vt:lpstr>Federated Learning</vt:lpstr>
      <vt:lpstr>Secure Multi-Party Computation</vt:lpstr>
      <vt:lpstr>Project Overview</vt:lpstr>
      <vt:lpstr>Client selection by coordinator</vt:lpstr>
      <vt:lpstr>Selected clients train their model with local data</vt:lpstr>
      <vt:lpstr>Local model broadcast</vt:lpstr>
      <vt:lpstr>MPC: secret adding</vt:lpstr>
      <vt:lpstr>Global model feedback</vt:lpstr>
      <vt:lpstr>Global model send back to Coordinator</vt:lpstr>
      <vt:lpstr>Broadcast global model</vt:lpstr>
      <vt:lpstr>Implementation Details</vt:lpstr>
      <vt:lpstr>Fedrated Averaging with Secret Sharing</vt:lpstr>
      <vt:lpstr>Local model broadcast [2]</vt:lpstr>
      <vt:lpstr>MPC: Secret adding [3]</vt:lpstr>
      <vt:lpstr>Global model feedback [2]</vt:lpstr>
      <vt:lpstr>Beaver Triples [4]</vt:lpstr>
      <vt:lpstr>Demo</vt:lpstr>
      <vt:lpstr>Demo setting</vt:lpstr>
      <vt:lpstr>Demo setting</vt:lpstr>
      <vt:lpstr>Demo display</vt:lpstr>
      <vt:lpstr>Experiments</vt:lpstr>
      <vt:lpstr>Datasets and models</vt:lpstr>
      <vt:lpstr>Experiment Settings</vt:lpstr>
      <vt:lpstr>Experiment Comparison: Training Curve</vt:lpstr>
      <vt:lpstr>PowerPoint Presentation</vt:lpstr>
      <vt:lpstr>Experiment Comparison: Training Curve</vt:lpstr>
      <vt:lpstr>Experiment Comparison: Max Accuracy</vt:lpstr>
      <vt:lpstr>Experiment Comparison: Max Accuracy</vt:lpstr>
      <vt:lpstr>Experiment Comparison: Number Of Users</vt:lpstr>
      <vt:lpstr>Efficiency: secret sharing</vt:lpstr>
      <vt:lpstr>Efficiency: Communication Cost</vt:lpstr>
      <vt:lpstr>Conclusion &amp; Our Thoughts</vt:lpstr>
      <vt:lpstr>Conclusion &amp; Our Thoughts</vt:lpstr>
      <vt:lpstr>Other Information</vt:lpstr>
      <vt:lpstr>Task Division</vt:lpstr>
      <vt:lpstr>Command helper</vt:lpstr>
      <vt:lpstr>FedBrain [6]</vt:lpstr>
      <vt:lpstr>Reference</vt:lpstr>
      <vt:lpstr>Reference</vt:lpstr>
      <vt:lpstr>THANK YOU &amp; QUESTIONS</vt:lpstr>
      <vt:lpstr>Experiment Comparison: Training Curve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Preserving Neural Networks Training in HFL Final project presentations CS6203</dc:title>
  <dc:creator>Wang, Naibo</dc:creator>
  <cp:lastModifiedBy>Naibo Wang</cp:lastModifiedBy>
  <cp:revision>1</cp:revision>
  <dcterms:created xsi:type="dcterms:W3CDTF">2020-11-12T07:22:37Z</dcterms:created>
  <dcterms:modified xsi:type="dcterms:W3CDTF">2020-11-22T11:52:33Z</dcterms:modified>
</cp:coreProperties>
</file>